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4" r:id="rId7"/>
    <p:sldId id="265" r:id="rId8"/>
    <p:sldId id="262" r:id="rId9"/>
    <p:sldId id="263" r:id="rId10"/>
  </p:sldIdLst>
  <p:sldSz cx="18288000" cy="10287000"/>
  <p:notesSz cx="6858000" cy="9144000"/>
  <p:embeddedFontLst>
    <p:embeddedFont>
      <p:font typeface="Arial Unicode Bold" panose="020B0604020202020204" charset="-128"/>
      <p:regular r:id="rId11"/>
    </p:embeddedFont>
    <p:embeddedFont>
      <p:font typeface="Arimo" panose="020B0604020202020204" charset="0"/>
      <p:regular r:id="rId12"/>
    </p:embeddedFont>
    <p:embeddedFont>
      <p:font typeface="Disket Mono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FF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A162CC-52D5-41AA-89DD-29FB8AFADD18}" v="197" dt="2025-10-18T12:46:39.179"/>
    <p1510:client id="{FB8B0D23-B3A2-6679-6337-642F97A8A6AC}" v="4" dt="2025-10-18T12:26:39.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4622" autoAdjust="0"/>
  </p:normalViewPr>
  <p:slideViewPr>
    <p:cSldViewPr>
      <p:cViewPr varScale="1">
        <p:scale>
          <a:sx n="52" d="100"/>
          <a:sy n="52" d="100"/>
        </p:scale>
        <p:origin x="125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FB8B0D23-B3A2-6679-6337-642F97A8A6AC}"/>
    <pc:docChg chg="addSld delSld">
      <pc:chgData name="Guest User" userId="" providerId="Windows Live" clId="Web-{FB8B0D23-B3A2-6679-6337-642F97A8A6AC}" dt="2025-10-18T12:26:39.230" v="3"/>
      <pc:docMkLst>
        <pc:docMk/>
      </pc:docMkLst>
      <pc:sldChg chg="new del">
        <pc:chgData name="Guest User" userId="" providerId="Windows Live" clId="Web-{FB8B0D23-B3A2-6679-6337-642F97A8A6AC}" dt="2025-10-18T12:26:39.230" v="3"/>
        <pc:sldMkLst>
          <pc:docMk/>
          <pc:sldMk cId="1477598226" sldId="264"/>
        </pc:sldMkLst>
      </pc:sldChg>
      <pc:sldChg chg="new del">
        <pc:chgData name="Guest User" userId="" providerId="Windows Live" clId="Web-{FB8B0D23-B3A2-6679-6337-642F97A8A6AC}" dt="2025-10-18T12:26:35.417" v="2"/>
        <pc:sldMkLst>
          <pc:docMk/>
          <pc:sldMk cId="4006955037" sldId="265"/>
        </pc:sldMkLst>
      </pc:sldChg>
    </pc:docChg>
  </pc:docChgLst>
  <pc:docChgLst>
    <pc:chgData name="Pankaj Kumar Mistry" userId="cf4e7e90d76bee86" providerId="LiveId" clId="{D152D8F4-2165-4589-A3D3-BDE3C9C47E2D}"/>
    <pc:docChg chg="undo custSel addSld delSld modSld sldOrd">
      <pc:chgData name="Pankaj Kumar Mistry" userId="cf4e7e90d76bee86" providerId="LiveId" clId="{D152D8F4-2165-4589-A3D3-BDE3C9C47E2D}" dt="2025-10-18T12:46:39.179" v="1215" actId="1440"/>
      <pc:docMkLst>
        <pc:docMk/>
      </pc:docMkLst>
      <pc:sldChg chg="addSp delSp modSp mod modTransition">
        <pc:chgData name="Pankaj Kumar Mistry" userId="cf4e7e90d76bee86" providerId="LiveId" clId="{D152D8F4-2165-4589-A3D3-BDE3C9C47E2D}" dt="2025-10-18T12:08:24.721" v="1068"/>
        <pc:sldMkLst>
          <pc:docMk/>
          <pc:sldMk cId="0" sldId="256"/>
        </pc:sldMkLst>
        <pc:spChg chg="mod">
          <ac:chgData name="Pankaj Kumar Mistry" userId="cf4e7e90d76bee86" providerId="LiveId" clId="{D152D8F4-2165-4589-A3D3-BDE3C9C47E2D}" dt="2025-10-18T10:46:14.379" v="2" actId="1076"/>
          <ac:spMkLst>
            <pc:docMk/>
            <pc:sldMk cId="0" sldId="256"/>
            <ac:spMk id="2" creationId="{00000000-0000-0000-0000-000000000000}"/>
          </ac:spMkLst>
        </pc:spChg>
        <pc:spChg chg="del mod">
          <ac:chgData name="Pankaj Kumar Mistry" userId="cf4e7e90d76bee86" providerId="LiveId" clId="{D152D8F4-2165-4589-A3D3-BDE3C9C47E2D}" dt="2025-10-18T11:50:53.239" v="957" actId="478"/>
          <ac:spMkLst>
            <pc:docMk/>
            <pc:sldMk cId="0" sldId="256"/>
            <ac:spMk id="4" creationId="{00000000-0000-0000-0000-000000000000}"/>
          </ac:spMkLst>
        </pc:spChg>
        <pc:spChg chg="del topLvl">
          <ac:chgData name="Pankaj Kumar Mistry" userId="cf4e7e90d76bee86" providerId="LiveId" clId="{D152D8F4-2165-4589-A3D3-BDE3C9C47E2D}" dt="2025-10-18T11:51:36.329" v="968" actId="478"/>
          <ac:spMkLst>
            <pc:docMk/>
            <pc:sldMk cId="0" sldId="256"/>
            <ac:spMk id="6" creationId="{00000000-0000-0000-0000-000000000000}"/>
          </ac:spMkLst>
        </pc:spChg>
        <pc:spChg chg="topLvl">
          <ac:chgData name="Pankaj Kumar Mistry" userId="cf4e7e90d76bee86" providerId="LiveId" clId="{D152D8F4-2165-4589-A3D3-BDE3C9C47E2D}" dt="2025-10-18T11:51:36.329" v="968" actId="478"/>
          <ac:spMkLst>
            <pc:docMk/>
            <pc:sldMk cId="0" sldId="256"/>
            <ac:spMk id="7" creationId="{00000000-0000-0000-0000-000000000000}"/>
          </ac:spMkLst>
        </pc:spChg>
        <pc:spChg chg="del mod">
          <ac:chgData name="Pankaj Kumar Mistry" userId="cf4e7e90d76bee86" providerId="LiveId" clId="{D152D8F4-2165-4589-A3D3-BDE3C9C47E2D}" dt="2025-10-18T11:51:30.875" v="967" actId="478"/>
          <ac:spMkLst>
            <pc:docMk/>
            <pc:sldMk cId="0" sldId="256"/>
            <ac:spMk id="8" creationId="{00000000-0000-0000-0000-000000000000}"/>
          </ac:spMkLst>
        </pc:spChg>
        <pc:spChg chg="del mod">
          <ac:chgData name="Pankaj Kumar Mistry" userId="cf4e7e90d76bee86" providerId="LiveId" clId="{D152D8F4-2165-4589-A3D3-BDE3C9C47E2D}" dt="2025-10-18T11:51:43.811" v="970" actId="478"/>
          <ac:spMkLst>
            <pc:docMk/>
            <pc:sldMk cId="0" sldId="256"/>
            <ac:spMk id="9" creationId="{00000000-0000-0000-0000-000000000000}"/>
          </ac:spMkLst>
        </pc:spChg>
        <pc:spChg chg="del">
          <ac:chgData name="Pankaj Kumar Mistry" userId="cf4e7e90d76bee86" providerId="LiveId" clId="{D152D8F4-2165-4589-A3D3-BDE3C9C47E2D}" dt="2025-10-18T10:46:02.028" v="1" actId="478"/>
          <ac:spMkLst>
            <pc:docMk/>
            <pc:sldMk cId="0" sldId="256"/>
            <ac:spMk id="10" creationId="{00000000-0000-0000-0000-000000000000}"/>
          </ac:spMkLst>
        </pc:spChg>
        <pc:spChg chg="del">
          <ac:chgData name="Pankaj Kumar Mistry" userId="cf4e7e90d76bee86" providerId="LiveId" clId="{D152D8F4-2165-4589-A3D3-BDE3C9C47E2D}" dt="2025-10-18T10:45:53.132" v="0" actId="478"/>
          <ac:spMkLst>
            <pc:docMk/>
            <pc:sldMk cId="0" sldId="256"/>
            <ac:spMk id="11" creationId="{00000000-0000-0000-0000-000000000000}"/>
          </ac:spMkLst>
        </pc:spChg>
        <pc:grpChg chg="del mod">
          <ac:chgData name="Pankaj Kumar Mistry" userId="cf4e7e90d76bee86" providerId="LiveId" clId="{D152D8F4-2165-4589-A3D3-BDE3C9C47E2D}" dt="2025-10-18T11:51:36.329" v="968" actId="478"/>
          <ac:grpSpMkLst>
            <pc:docMk/>
            <pc:sldMk cId="0" sldId="256"/>
            <ac:grpSpMk id="5" creationId="{00000000-0000-0000-0000-000000000000}"/>
          </ac:grpSpMkLst>
        </pc:grpChg>
        <pc:picChg chg="add mod">
          <ac:chgData name="Pankaj Kumar Mistry" userId="cf4e7e90d76bee86" providerId="LiveId" clId="{D152D8F4-2165-4589-A3D3-BDE3C9C47E2D}" dt="2025-10-18T11:51:23.359" v="965" actId="14100"/>
          <ac:picMkLst>
            <pc:docMk/>
            <pc:sldMk cId="0" sldId="256"/>
            <ac:picMk id="1026" creationId="{FA2EDEBC-D7CE-61E3-8F10-C274DEF6DD14}"/>
          </ac:picMkLst>
        </pc:picChg>
      </pc:sldChg>
      <pc:sldChg chg="addSp delSp modSp mod modTransition delAnim modAnim">
        <pc:chgData name="Pankaj Kumar Mistry" userId="cf4e7e90d76bee86" providerId="LiveId" clId="{D152D8F4-2165-4589-A3D3-BDE3C9C47E2D}" dt="2025-10-18T12:33:41.181" v="1186"/>
        <pc:sldMkLst>
          <pc:docMk/>
          <pc:sldMk cId="0" sldId="257"/>
        </pc:sldMkLst>
        <pc:spChg chg="mod">
          <ac:chgData name="Pankaj Kumar Mistry" userId="cf4e7e90d76bee86" providerId="LiveId" clId="{D152D8F4-2165-4589-A3D3-BDE3C9C47E2D}" dt="2025-10-18T12:18:39.826" v="1130" actId="20577"/>
          <ac:spMkLst>
            <pc:docMk/>
            <pc:sldMk cId="0" sldId="257"/>
            <ac:spMk id="6" creationId="{00000000-0000-0000-0000-000000000000}"/>
          </ac:spMkLst>
        </pc:spChg>
        <pc:spChg chg="add del mod">
          <ac:chgData name="Pankaj Kumar Mistry" userId="cf4e7e90d76bee86" providerId="LiveId" clId="{D152D8F4-2165-4589-A3D3-BDE3C9C47E2D}" dt="2025-10-18T10:50:50.569" v="81"/>
          <ac:spMkLst>
            <pc:docMk/>
            <pc:sldMk cId="0" sldId="257"/>
            <ac:spMk id="7" creationId="{00000000-0000-0000-0000-000000000000}"/>
          </ac:spMkLst>
        </pc:spChg>
        <pc:spChg chg="mod">
          <ac:chgData name="Pankaj Kumar Mistry" userId="cf4e7e90d76bee86" providerId="LiveId" clId="{D152D8F4-2165-4589-A3D3-BDE3C9C47E2D}" dt="2025-10-18T10:52:25.777" v="88" actId="1076"/>
          <ac:spMkLst>
            <pc:docMk/>
            <pc:sldMk cId="0" sldId="257"/>
            <ac:spMk id="8" creationId="{00000000-0000-0000-0000-000000000000}"/>
          </ac:spMkLst>
        </pc:spChg>
        <pc:spChg chg="mod">
          <ac:chgData name="Pankaj Kumar Mistry" userId="cf4e7e90d76bee86" providerId="LiveId" clId="{D152D8F4-2165-4589-A3D3-BDE3C9C47E2D}" dt="2025-10-18T10:56:51.431" v="111" actId="1076"/>
          <ac:spMkLst>
            <pc:docMk/>
            <pc:sldMk cId="0" sldId="257"/>
            <ac:spMk id="9" creationId="{00000000-0000-0000-0000-000000000000}"/>
          </ac:spMkLst>
        </pc:spChg>
        <pc:spChg chg="mod ord">
          <ac:chgData name="Pankaj Kumar Mistry" userId="cf4e7e90d76bee86" providerId="LiveId" clId="{D152D8F4-2165-4589-A3D3-BDE3C9C47E2D}" dt="2025-10-18T11:43:57.013" v="905" actId="170"/>
          <ac:spMkLst>
            <pc:docMk/>
            <pc:sldMk cId="0" sldId="257"/>
            <ac:spMk id="10" creationId="{00000000-0000-0000-0000-000000000000}"/>
          </ac:spMkLst>
        </pc:spChg>
        <pc:spChg chg="mod">
          <ac:chgData name="Pankaj Kumar Mistry" userId="cf4e7e90d76bee86" providerId="LiveId" clId="{D152D8F4-2165-4589-A3D3-BDE3C9C47E2D}" dt="2025-10-18T11:00:03.101" v="119" actId="1035"/>
          <ac:spMkLst>
            <pc:docMk/>
            <pc:sldMk cId="0" sldId="257"/>
            <ac:spMk id="11" creationId="{00000000-0000-0000-0000-000000000000}"/>
          </ac:spMkLst>
        </pc:spChg>
        <pc:spChg chg="mod">
          <ac:chgData name="Pankaj Kumar Mistry" userId="cf4e7e90d76bee86" providerId="LiveId" clId="{D152D8F4-2165-4589-A3D3-BDE3C9C47E2D}" dt="2025-10-18T11:01:09.381" v="126" actId="20577"/>
          <ac:spMkLst>
            <pc:docMk/>
            <pc:sldMk cId="0" sldId="257"/>
            <ac:spMk id="12" creationId="{00000000-0000-0000-0000-000000000000}"/>
          </ac:spMkLst>
        </pc:spChg>
        <pc:spChg chg="mod">
          <ac:chgData name="Pankaj Kumar Mistry" userId="cf4e7e90d76bee86" providerId="LiveId" clId="{D152D8F4-2165-4589-A3D3-BDE3C9C47E2D}" dt="2025-10-18T11:01:19.546" v="127" actId="1036"/>
          <ac:spMkLst>
            <pc:docMk/>
            <pc:sldMk cId="0" sldId="257"/>
            <ac:spMk id="13" creationId="{00000000-0000-0000-0000-000000000000}"/>
          </ac:spMkLst>
        </pc:spChg>
        <pc:spChg chg="mod">
          <ac:chgData name="Pankaj Kumar Mistry" userId="cf4e7e90d76bee86" providerId="LiveId" clId="{D152D8F4-2165-4589-A3D3-BDE3C9C47E2D}" dt="2025-10-18T11:02:27.636" v="135" actId="1035"/>
          <ac:spMkLst>
            <pc:docMk/>
            <pc:sldMk cId="0" sldId="257"/>
            <ac:spMk id="14" creationId="{00000000-0000-0000-0000-000000000000}"/>
          </ac:spMkLst>
        </pc:spChg>
        <pc:spChg chg="del mod">
          <ac:chgData name="Pankaj Kumar Mistry" userId="cf4e7e90d76bee86" providerId="LiveId" clId="{D152D8F4-2165-4589-A3D3-BDE3C9C47E2D}" dt="2025-10-18T10:51:00.575" v="83" actId="478"/>
          <ac:spMkLst>
            <pc:docMk/>
            <pc:sldMk cId="0" sldId="257"/>
            <ac:spMk id="16" creationId="{00000000-0000-0000-0000-000000000000}"/>
          </ac:spMkLst>
        </pc:spChg>
        <pc:spChg chg="del">
          <ac:chgData name="Pankaj Kumar Mistry" userId="cf4e7e90d76bee86" providerId="LiveId" clId="{D152D8F4-2165-4589-A3D3-BDE3C9C47E2D}" dt="2025-10-18T10:51:04.993" v="84" actId="478"/>
          <ac:spMkLst>
            <pc:docMk/>
            <pc:sldMk cId="0" sldId="257"/>
            <ac:spMk id="17" creationId="{00000000-0000-0000-0000-000000000000}"/>
          </ac:spMkLst>
        </pc:spChg>
        <pc:grpChg chg="del">
          <ac:chgData name="Pankaj Kumar Mistry" userId="cf4e7e90d76bee86" providerId="LiveId" clId="{D152D8F4-2165-4589-A3D3-BDE3C9C47E2D}" dt="2025-10-18T11:41:55.716" v="896" actId="478"/>
          <ac:grpSpMkLst>
            <pc:docMk/>
            <pc:sldMk cId="0" sldId="257"/>
            <ac:grpSpMk id="2" creationId="{00000000-0000-0000-0000-000000000000}"/>
          </ac:grpSpMkLst>
        </pc:grpChg>
        <pc:grpChg chg="del">
          <ac:chgData name="Pankaj Kumar Mistry" userId="cf4e7e90d76bee86" providerId="LiveId" clId="{D152D8F4-2165-4589-A3D3-BDE3C9C47E2D}" dt="2025-10-18T11:41:58.084" v="897" actId="478"/>
          <ac:grpSpMkLst>
            <pc:docMk/>
            <pc:sldMk cId="0" sldId="257"/>
            <ac:grpSpMk id="4" creationId="{00000000-0000-0000-0000-000000000000}"/>
          </ac:grpSpMkLst>
        </pc:grpChg>
        <pc:picChg chg="add del mod ord">
          <ac:chgData name="Pankaj Kumar Mistry" userId="cf4e7e90d76bee86" providerId="LiveId" clId="{D152D8F4-2165-4589-A3D3-BDE3C9C47E2D}" dt="2025-10-18T11:44:16.327" v="908" actId="21"/>
          <ac:picMkLst>
            <pc:docMk/>
            <pc:sldMk cId="0" sldId="257"/>
            <ac:picMk id="19" creationId="{3C7F1B57-1AC6-E6A5-4FFE-AB94D5CD8956}"/>
          </ac:picMkLst>
        </pc:picChg>
        <pc:picChg chg="add del mod">
          <ac:chgData name="Pankaj Kumar Mistry" userId="cf4e7e90d76bee86" providerId="LiveId" clId="{D152D8F4-2165-4589-A3D3-BDE3C9C47E2D}" dt="2025-10-18T12:33:15.075" v="1183" actId="21"/>
          <ac:picMkLst>
            <pc:docMk/>
            <pc:sldMk cId="0" sldId="257"/>
            <ac:picMk id="20" creationId="{CC220F79-0619-B67B-8A0F-6942457DF460}"/>
          </ac:picMkLst>
        </pc:picChg>
        <pc:picChg chg="add mod">
          <ac:chgData name="Pankaj Kumar Mistry" userId="cf4e7e90d76bee86" providerId="LiveId" clId="{D152D8F4-2165-4589-A3D3-BDE3C9C47E2D}" dt="2025-10-18T12:33:15.604" v="1184"/>
          <ac:picMkLst>
            <pc:docMk/>
            <pc:sldMk cId="0" sldId="257"/>
            <ac:picMk id="21" creationId="{CC220F79-0619-B67B-8A0F-6942457DF460}"/>
          </ac:picMkLst>
        </pc:picChg>
      </pc:sldChg>
      <pc:sldChg chg="delSp modSp del mod">
        <pc:chgData name="Pankaj Kumar Mistry" userId="cf4e7e90d76bee86" providerId="LiveId" clId="{D152D8F4-2165-4589-A3D3-BDE3C9C47E2D}" dt="2025-10-18T11:23:09.384" v="411" actId="47"/>
        <pc:sldMkLst>
          <pc:docMk/>
          <pc:sldMk cId="0" sldId="258"/>
        </pc:sldMkLst>
        <pc:spChg chg="del">
          <ac:chgData name="Pankaj Kumar Mistry" userId="cf4e7e90d76bee86" providerId="LiveId" clId="{D152D8F4-2165-4589-A3D3-BDE3C9C47E2D}" dt="2025-10-18T11:04:05.134" v="136" actId="478"/>
          <ac:spMkLst>
            <pc:docMk/>
            <pc:sldMk cId="0" sldId="258"/>
            <ac:spMk id="22" creationId="{00000000-0000-0000-0000-000000000000}"/>
          </ac:spMkLst>
        </pc:spChg>
        <pc:spChg chg="del">
          <ac:chgData name="Pankaj Kumar Mistry" userId="cf4e7e90d76bee86" providerId="LiveId" clId="{D152D8F4-2165-4589-A3D3-BDE3C9C47E2D}" dt="2025-10-18T11:04:08.239" v="137" actId="478"/>
          <ac:spMkLst>
            <pc:docMk/>
            <pc:sldMk cId="0" sldId="258"/>
            <ac:spMk id="23" creationId="{00000000-0000-0000-0000-000000000000}"/>
          </ac:spMkLst>
        </pc:spChg>
        <pc:grpChg chg="mod">
          <ac:chgData name="Pankaj Kumar Mistry" userId="cf4e7e90d76bee86" providerId="LiveId" clId="{D152D8F4-2165-4589-A3D3-BDE3C9C47E2D}" dt="2025-10-18T11:04:20.638" v="138" actId="1076"/>
          <ac:grpSpMkLst>
            <pc:docMk/>
            <pc:sldMk cId="0" sldId="258"/>
            <ac:grpSpMk id="8" creationId="{00000000-0000-0000-0000-000000000000}"/>
          </ac:grpSpMkLst>
        </pc:grpChg>
      </pc:sldChg>
      <pc:sldChg chg="addSp delSp modSp mod modTransition delAnim modAnim">
        <pc:chgData name="Pankaj Kumar Mistry" userId="cf4e7e90d76bee86" providerId="LiveId" clId="{D152D8F4-2165-4589-A3D3-BDE3C9C47E2D}" dt="2025-10-18T12:32:41.144" v="1176"/>
        <pc:sldMkLst>
          <pc:docMk/>
          <pc:sldMk cId="0" sldId="259"/>
        </pc:sldMkLst>
        <pc:spChg chg="del mod">
          <ac:chgData name="Pankaj Kumar Mistry" userId="cf4e7e90d76bee86" providerId="LiveId" clId="{D152D8F4-2165-4589-A3D3-BDE3C9C47E2D}" dt="2025-10-18T11:12:19.864" v="185" actId="478"/>
          <ac:spMkLst>
            <pc:docMk/>
            <pc:sldMk cId="0" sldId="259"/>
            <ac:spMk id="6" creationId="{00000000-0000-0000-0000-000000000000}"/>
          </ac:spMkLst>
        </pc:spChg>
        <pc:spChg chg="add del mod">
          <ac:chgData name="Pankaj Kumar Mistry" userId="cf4e7e90d76bee86" providerId="LiveId" clId="{D152D8F4-2165-4589-A3D3-BDE3C9C47E2D}" dt="2025-10-18T12:14:02.409" v="1102" actId="1037"/>
          <ac:spMkLst>
            <pc:docMk/>
            <pc:sldMk cId="0" sldId="259"/>
            <ac:spMk id="7" creationId="{00000000-0000-0000-0000-000000000000}"/>
          </ac:spMkLst>
        </pc:spChg>
        <pc:spChg chg="del mod">
          <ac:chgData name="Pankaj Kumar Mistry" userId="cf4e7e90d76bee86" providerId="LiveId" clId="{D152D8F4-2165-4589-A3D3-BDE3C9C47E2D}" dt="2025-10-18T11:10:53.892" v="171" actId="478"/>
          <ac:spMkLst>
            <pc:docMk/>
            <pc:sldMk cId="0" sldId="259"/>
            <ac:spMk id="8" creationId="{00000000-0000-0000-0000-000000000000}"/>
          </ac:spMkLst>
        </pc:spChg>
        <pc:spChg chg="add del mod">
          <ac:chgData name="Pankaj Kumar Mistry" userId="cf4e7e90d76bee86" providerId="LiveId" clId="{D152D8F4-2165-4589-A3D3-BDE3C9C47E2D}" dt="2025-10-18T12:14:44.069" v="1106" actId="5793"/>
          <ac:spMkLst>
            <pc:docMk/>
            <pc:sldMk cId="0" sldId="259"/>
            <ac:spMk id="9" creationId="{00000000-0000-0000-0000-000000000000}"/>
          </ac:spMkLst>
        </pc:spChg>
        <pc:spChg chg="del">
          <ac:chgData name="Pankaj Kumar Mistry" userId="cf4e7e90d76bee86" providerId="LiveId" clId="{D152D8F4-2165-4589-A3D3-BDE3C9C47E2D}" dt="2025-10-18T11:10:56.378" v="172" actId="478"/>
          <ac:spMkLst>
            <pc:docMk/>
            <pc:sldMk cId="0" sldId="259"/>
            <ac:spMk id="10" creationId="{00000000-0000-0000-0000-000000000000}"/>
          </ac:spMkLst>
        </pc:spChg>
        <pc:spChg chg="del">
          <ac:chgData name="Pankaj Kumar Mistry" userId="cf4e7e90d76bee86" providerId="LiveId" clId="{D152D8F4-2165-4589-A3D3-BDE3C9C47E2D}" dt="2025-10-18T11:11:00.518" v="173" actId="478"/>
          <ac:spMkLst>
            <pc:docMk/>
            <pc:sldMk cId="0" sldId="259"/>
            <ac:spMk id="11" creationId="{00000000-0000-0000-0000-000000000000}"/>
          </ac:spMkLst>
        </pc:spChg>
        <pc:spChg chg="del">
          <ac:chgData name="Pankaj Kumar Mistry" userId="cf4e7e90d76bee86" providerId="LiveId" clId="{D152D8F4-2165-4589-A3D3-BDE3C9C47E2D}" dt="2025-10-18T11:11:02.964" v="174" actId="478"/>
          <ac:spMkLst>
            <pc:docMk/>
            <pc:sldMk cId="0" sldId="259"/>
            <ac:spMk id="12" creationId="{00000000-0000-0000-0000-000000000000}"/>
          </ac:spMkLst>
        </pc:spChg>
        <pc:spChg chg="add del">
          <ac:chgData name="Pankaj Kumar Mistry" userId="cf4e7e90d76bee86" providerId="LiveId" clId="{D152D8F4-2165-4589-A3D3-BDE3C9C47E2D}" dt="2025-10-18T11:12:26.261" v="187" actId="478"/>
          <ac:spMkLst>
            <pc:docMk/>
            <pc:sldMk cId="0" sldId="259"/>
            <ac:spMk id="13" creationId="{00000000-0000-0000-0000-000000000000}"/>
          </ac:spMkLst>
        </pc:spChg>
        <pc:spChg chg="del">
          <ac:chgData name="Pankaj Kumar Mistry" userId="cf4e7e90d76bee86" providerId="LiveId" clId="{D152D8F4-2165-4589-A3D3-BDE3C9C47E2D}" dt="2025-10-18T11:04:49.388" v="139" actId="478"/>
          <ac:spMkLst>
            <pc:docMk/>
            <pc:sldMk cId="0" sldId="259"/>
            <ac:spMk id="14" creationId="{00000000-0000-0000-0000-000000000000}"/>
          </ac:spMkLst>
        </pc:spChg>
        <pc:spChg chg="del">
          <ac:chgData name="Pankaj Kumar Mistry" userId="cf4e7e90d76bee86" providerId="LiveId" clId="{D152D8F4-2165-4589-A3D3-BDE3C9C47E2D}" dt="2025-10-18T11:04:51.868" v="140" actId="478"/>
          <ac:spMkLst>
            <pc:docMk/>
            <pc:sldMk cId="0" sldId="259"/>
            <ac:spMk id="15" creationId="{00000000-0000-0000-0000-000000000000}"/>
          </ac:spMkLst>
        </pc:spChg>
        <pc:spChg chg="add del">
          <ac:chgData name="Pankaj Kumar Mistry" userId="cf4e7e90d76bee86" providerId="LiveId" clId="{D152D8F4-2165-4589-A3D3-BDE3C9C47E2D}" dt="2025-10-18T11:16:08.386" v="360" actId="478"/>
          <ac:spMkLst>
            <pc:docMk/>
            <pc:sldMk cId="0" sldId="259"/>
            <ac:spMk id="16" creationId="{94C7EC7B-0BA1-9633-15C9-6B0B3104932B}"/>
          </ac:spMkLst>
        </pc:spChg>
        <pc:grpChg chg="add del">
          <ac:chgData name="Pankaj Kumar Mistry" userId="cf4e7e90d76bee86" providerId="LiveId" clId="{D152D8F4-2165-4589-A3D3-BDE3C9C47E2D}" dt="2025-10-18T11:44:27.614" v="914" actId="478"/>
          <ac:grpSpMkLst>
            <pc:docMk/>
            <pc:sldMk cId="0" sldId="259"/>
            <ac:grpSpMk id="2" creationId="{00000000-0000-0000-0000-000000000000}"/>
          </ac:grpSpMkLst>
        </pc:grpChg>
        <pc:grpChg chg="add del">
          <ac:chgData name="Pankaj Kumar Mistry" userId="cf4e7e90d76bee86" providerId="LiveId" clId="{D152D8F4-2165-4589-A3D3-BDE3C9C47E2D}" dt="2025-10-18T11:44:29.717" v="915" actId="478"/>
          <ac:grpSpMkLst>
            <pc:docMk/>
            <pc:sldMk cId="0" sldId="259"/>
            <ac:grpSpMk id="4" creationId="{00000000-0000-0000-0000-000000000000}"/>
          </ac:grpSpMkLst>
        </pc:grpChg>
        <pc:picChg chg="add del mod">
          <ac:chgData name="Pankaj Kumar Mistry" userId="cf4e7e90d76bee86" providerId="LiveId" clId="{D152D8F4-2165-4589-A3D3-BDE3C9C47E2D}" dt="2025-10-18T12:32:39.819" v="1175" actId="21"/>
          <ac:picMkLst>
            <pc:docMk/>
            <pc:sldMk cId="0" sldId="259"/>
            <ac:picMk id="17" creationId="{B3B908E5-F2F0-2400-C597-25C61216557D}"/>
          </ac:picMkLst>
        </pc:picChg>
        <pc:picChg chg="add mod">
          <ac:chgData name="Pankaj Kumar Mistry" userId="cf4e7e90d76bee86" providerId="LiveId" clId="{D152D8F4-2165-4589-A3D3-BDE3C9C47E2D}" dt="2025-10-18T12:32:41.144" v="1176"/>
          <ac:picMkLst>
            <pc:docMk/>
            <pc:sldMk cId="0" sldId="259"/>
            <ac:picMk id="18" creationId="{B3B908E5-F2F0-2400-C597-25C61216557D}"/>
          </ac:picMkLst>
        </pc:picChg>
      </pc:sldChg>
      <pc:sldChg chg="addSp delSp modSp mod modTransition delAnim modAnim">
        <pc:chgData name="Pankaj Kumar Mistry" userId="cf4e7e90d76bee86" providerId="LiveId" clId="{D152D8F4-2165-4589-A3D3-BDE3C9C47E2D}" dt="2025-10-18T12:32:53.060" v="1178"/>
        <pc:sldMkLst>
          <pc:docMk/>
          <pc:sldMk cId="0" sldId="260"/>
        </pc:sldMkLst>
        <pc:spChg chg="del mod">
          <ac:chgData name="Pankaj Kumar Mistry" userId="cf4e7e90d76bee86" providerId="LiveId" clId="{D152D8F4-2165-4589-A3D3-BDE3C9C47E2D}" dt="2025-10-18T11:17:20.906" v="362" actId="478"/>
          <ac:spMkLst>
            <pc:docMk/>
            <pc:sldMk cId="0" sldId="260"/>
            <ac:spMk id="3" creationId="{00000000-0000-0000-0000-000000000000}"/>
          </ac:spMkLst>
        </pc:spChg>
        <pc:spChg chg="add del mod">
          <ac:chgData name="Pankaj Kumar Mistry" userId="cf4e7e90d76bee86" providerId="LiveId" clId="{D152D8F4-2165-4589-A3D3-BDE3C9C47E2D}" dt="2025-10-18T11:26:16.833" v="492" actId="207"/>
          <ac:spMkLst>
            <pc:docMk/>
            <pc:sldMk cId="0" sldId="260"/>
            <ac:spMk id="4" creationId="{00000000-0000-0000-0000-000000000000}"/>
          </ac:spMkLst>
        </pc:spChg>
        <pc:spChg chg="del mod">
          <ac:chgData name="Pankaj Kumar Mistry" userId="cf4e7e90d76bee86" providerId="LiveId" clId="{D152D8F4-2165-4589-A3D3-BDE3C9C47E2D}" dt="2025-10-18T11:17:47.328" v="369" actId="478"/>
          <ac:spMkLst>
            <pc:docMk/>
            <pc:sldMk cId="0" sldId="260"/>
            <ac:spMk id="5" creationId="{00000000-0000-0000-0000-000000000000}"/>
          </ac:spMkLst>
        </pc:spChg>
        <pc:spChg chg="mod">
          <ac:chgData name="Pankaj Kumar Mistry" userId="cf4e7e90d76bee86" providerId="LiveId" clId="{D152D8F4-2165-4589-A3D3-BDE3C9C47E2D}" dt="2025-10-18T11:22:39.846" v="410" actId="255"/>
          <ac:spMkLst>
            <pc:docMk/>
            <pc:sldMk cId="0" sldId="260"/>
            <ac:spMk id="6" creationId="{00000000-0000-0000-0000-000000000000}"/>
          </ac:spMkLst>
        </pc:spChg>
        <pc:spChg chg="del">
          <ac:chgData name="Pankaj Kumar Mistry" userId="cf4e7e90d76bee86" providerId="LiveId" clId="{D152D8F4-2165-4589-A3D3-BDE3C9C47E2D}" dt="2025-10-18T11:17:53.404" v="370" actId="478"/>
          <ac:spMkLst>
            <pc:docMk/>
            <pc:sldMk cId="0" sldId="260"/>
            <ac:spMk id="7" creationId="{00000000-0000-0000-0000-000000000000}"/>
          </ac:spMkLst>
        </pc:spChg>
        <pc:spChg chg="del">
          <ac:chgData name="Pankaj Kumar Mistry" userId="cf4e7e90d76bee86" providerId="LiveId" clId="{D152D8F4-2165-4589-A3D3-BDE3C9C47E2D}" dt="2025-10-18T11:17:59.560" v="371" actId="478"/>
          <ac:spMkLst>
            <pc:docMk/>
            <pc:sldMk cId="0" sldId="260"/>
            <ac:spMk id="8" creationId="{00000000-0000-0000-0000-000000000000}"/>
          </ac:spMkLst>
        </pc:spChg>
        <pc:spChg chg="del mod">
          <ac:chgData name="Pankaj Kumar Mistry" userId="cf4e7e90d76bee86" providerId="LiveId" clId="{D152D8F4-2165-4589-A3D3-BDE3C9C47E2D}" dt="2025-10-18T11:18:43.699" v="379" actId="478"/>
          <ac:spMkLst>
            <pc:docMk/>
            <pc:sldMk cId="0" sldId="260"/>
            <ac:spMk id="9" creationId="{00000000-0000-0000-0000-000000000000}"/>
          </ac:spMkLst>
        </pc:spChg>
        <pc:spChg chg="del">
          <ac:chgData name="Pankaj Kumar Mistry" userId="cf4e7e90d76bee86" providerId="LiveId" clId="{D152D8F4-2165-4589-A3D3-BDE3C9C47E2D}" dt="2025-10-18T11:18:05.665" v="372" actId="478"/>
          <ac:spMkLst>
            <pc:docMk/>
            <pc:sldMk cId="0" sldId="260"/>
            <ac:spMk id="10" creationId="{00000000-0000-0000-0000-000000000000}"/>
          </ac:spMkLst>
        </pc:spChg>
        <pc:spChg chg="del">
          <ac:chgData name="Pankaj Kumar Mistry" userId="cf4e7e90d76bee86" providerId="LiveId" clId="{D152D8F4-2165-4589-A3D3-BDE3C9C47E2D}" dt="2025-10-18T11:18:08.999" v="373" actId="478"/>
          <ac:spMkLst>
            <pc:docMk/>
            <pc:sldMk cId="0" sldId="260"/>
            <ac:spMk id="11" creationId="{00000000-0000-0000-0000-000000000000}"/>
          </ac:spMkLst>
        </pc:spChg>
        <pc:spChg chg="del">
          <ac:chgData name="Pankaj Kumar Mistry" userId="cf4e7e90d76bee86" providerId="LiveId" clId="{D152D8F4-2165-4589-A3D3-BDE3C9C47E2D}" dt="2025-10-18T11:45:32.658" v="935" actId="478"/>
          <ac:spMkLst>
            <pc:docMk/>
            <pc:sldMk cId="0" sldId="260"/>
            <ac:spMk id="14" creationId="{00000000-0000-0000-0000-000000000000}"/>
          </ac:spMkLst>
        </pc:spChg>
        <pc:grpChg chg="del mod">
          <ac:chgData name="Pankaj Kumar Mistry" userId="cf4e7e90d76bee86" providerId="LiveId" clId="{D152D8F4-2165-4589-A3D3-BDE3C9C47E2D}" dt="2025-10-18T11:45:35.497" v="936" actId="478"/>
          <ac:grpSpMkLst>
            <pc:docMk/>
            <pc:sldMk cId="0" sldId="260"/>
            <ac:grpSpMk id="12" creationId="{00000000-0000-0000-0000-000000000000}"/>
          </ac:grpSpMkLst>
        </pc:grpChg>
        <pc:picChg chg="add del mod">
          <ac:chgData name="Pankaj Kumar Mistry" userId="cf4e7e90d76bee86" providerId="LiveId" clId="{D152D8F4-2165-4589-A3D3-BDE3C9C47E2D}" dt="2025-10-18T11:47:43.367" v="948" actId="21"/>
          <ac:picMkLst>
            <pc:docMk/>
            <pc:sldMk cId="0" sldId="260"/>
            <ac:picMk id="22" creationId="{816815F2-76B1-E4BD-9673-266231F835A7}"/>
          </ac:picMkLst>
        </pc:picChg>
        <pc:picChg chg="add del">
          <ac:chgData name="Pankaj Kumar Mistry" userId="cf4e7e90d76bee86" providerId="LiveId" clId="{D152D8F4-2165-4589-A3D3-BDE3C9C47E2D}" dt="2025-10-18T11:47:52.036" v="950" actId="21"/>
          <ac:picMkLst>
            <pc:docMk/>
            <pc:sldMk cId="0" sldId="260"/>
            <ac:picMk id="23" creationId="{9EF2749C-42B6-ED23-48B7-63492E223686}"/>
          </ac:picMkLst>
        </pc:picChg>
        <pc:picChg chg="add del mod">
          <ac:chgData name="Pankaj Kumar Mistry" userId="cf4e7e90d76bee86" providerId="LiveId" clId="{D152D8F4-2165-4589-A3D3-BDE3C9C47E2D}" dt="2025-10-18T12:32:52.509" v="1177" actId="21"/>
          <ac:picMkLst>
            <pc:docMk/>
            <pc:sldMk cId="0" sldId="260"/>
            <ac:picMk id="24" creationId="{1484291A-CC12-E7DB-034A-EBF9F45E4033}"/>
          </ac:picMkLst>
        </pc:picChg>
        <pc:picChg chg="add mod">
          <ac:chgData name="Pankaj Kumar Mistry" userId="cf4e7e90d76bee86" providerId="LiveId" clId="{D152D8F4-2165-4589-A3D3-BDE3C9C47E2D}" dt="2025-10-18T12:32:53.060" v="1178"/>
          <ac:picMkLst>
            <pc:docMk/>
            <pc:sldMk cId="0" sldId="260"/>
            <ac:picMk id="25" creationId="{1484291A-CC12-E7DB-034A-EBF9F45E4033}"/>
          </ac:picMkLst>
        </pc:picChg>
      </pc:sldChg>
      <pc:sldChg chg="addSp delSp modSp mod modTransition delAnim modAnim">
        <pc:chgData name="Pankaj Kumar Mistry" userId="cf4e7e90d76bee86" providerId="LiveId" clId="{D152D8F4-2165-4589-A3D3-BDE3C9C47E2D}" dt="2025-10-18T12:30:46.871" v="1172"/>
        <pc:sldMkLst>
          <pc:docMk/>
          <pc:sldMk cId="0" sldId="261"/>
        </pc:sldMkLst>
        <pc:spChg chg="mod">
          <ac:chgData name="Pankaj Kumar Mistry" userId="cf4e7e90d76bee86" providerId="LiveId" clId="{D152D8F4-2165-4589-A3D3-BDE3C9C47E2D}" dt="2025-10-18T11:26:21.288" v="493" actId="207"/>
          <ac:spMkLst>
            <pc:docMk/>
            <pc:sldMk cId="0" sldId="261"/>
            <ac:spMk id="6" creationId="{00000000-0000-0000-0000-000000000000}"/>
          </ac:spMkLst>
        </pc:spChg>
        <pc:spChg chg="del">
          <ac:chgData name="Pankaj Kumar Mistry" userId="cf4e7e90d76bee86" providerId="LiveId" clId="{D152D8F4-2165-4589-A3D3-BDE3C9C47E2D}" dt="2025-10-18T11:25:48.751" v="491" actId="478"/>
          <ac:spMkLst>
            <pc:docMk/>
            <pc:sldMk cId="0" sldId="261"/>
            <ac:spMk id="7" creationId="{00000000-0000-0000-0000-000000000000}"/>
          </ac:spMkLst>
        </pc:spChg>
        <pc:spChg chg="del mod">
          <ac:chgData name="Pankaj Kumar Mistry" userId="cf4e7e90d76bee86" providerId="LiveId" clId="{D152D8F4-2165-4589-A3D3-BDE3C9C47E2D}" dt="2025-10-18T11:25:45.800" v="490" actId="478"/>
          <ac:spMkLst>
            <pc:docMk/>
            <pc:sldMk cId="0" sldId="261"/>
            <ac:spMk id="8" creationId="{00000000-0000-0000-0000-000000000000}"/>
          </ac:spMkLst>
        </pc:spChg>
        <pc:spChg chg="del mod">
          <ac:chgData name="Pankaj Kumar Mistry" userId="cf4e7e90d76bee86" providerId="LiveId" clId="{D152D8F4-2165-4589-A3D3-BDE3C9C47E2D}" dt="2025-10-18T11:25:28.237" v="479"/>
          <ac:spMkLst>
            <pc:docMk/>
            <pc:sldMk cId="0" sldId="261"/>
            <ac:spMk id="9" creationId="{00000000-0000-0000-0000-000000000000}"/>
          </ac:spMkLst>
        </pc:spChg>
        <pc:spChg chg="del mod">
          <ac:chgData name="Pankaj Kumar Mistry" userId="cf4e7e90d76bee86" providerId="LiveId" clId="{D152D8F4-2165-4589-A3D3-BDE3C9C47E2D}" dt="2025-10-18T11:25:28.238" v="481"/>
          <ac:spMkLst>
            <pc:docMk/>
            <pc:sldMk cId="0" sldId="261"/>
            <ac:spMk id="10" creationId="{00000000-0000-0000-0000-000000000000}"/>
          </ac:spMkLst>
        </pc:spChg>
        <pc:spChg chg="del">
          <ac:chgData name="Pankaj Kumar Mistry" userId="cf4e7e90d76bee86" providerId="LiveId" clId="{D152D8F4-2165-4589-A3D3-BDE3C9C47E2D}" dt="2025-10-18T11:25:32.984" v="482" actId="478"/>
          <ac:spMkLst>
            <pc:docMk/>
            <pc:sldMk cId="0" sldId="261"/>
            <ac:spMk id="11" creationId="{00000000-0000-0000-0000-000000000000}"/>
          </ac:spMkLst>
        </pc:spChg>
        <pc:spChg chg="del mod">
          <ac:chgData name="Pankaj Kumar Mistry" userId="cf4e7e90d76bee86" providerId="LiveId" clId="{D152D8F4-2165-4589-A3D3-BDE3C9C47E2D}" dt="2025-10-18T11:25:40.195" v="488" actId="478"/>
          <ac:spMkLst>
            <pc:docMk/>
            <pc:sldMk cId="0" sldId="261"/>
            <ac:spMk id="12" creationId="{00000000-0000-0000-0000-000000000000}"/>
          </ac:spMkLst>
        </pc:spChg>
        <pc:spChg chg="del">
          <ac:chgData name="Pankaj Kumar Mistry" userId="cf4e7e90d76bee86" providerId="LiveId" clId="{D152D8F4-2165-4589-A3D3-BDE3C9C47E2D}" dt="2025-10-18T11:27:45.183" v="507" actId="478"/>
          <ac:spMkLst>
            <pc:docMk/>
            <pc:sldMk cId="0" sldId="261"/>
            <ac:spMk id="14" creationId="{00000000-0000-0000-0000-000000000000}"/>
          </ac:spMkLst>
        </pc:spChg>
        <pc:spChg chg="del">
          <ac:chgData name="Pankaj Kumar Mistry" userId="cf4e7e90d76bee86" providerId="LiveId" clId="{D152D8F4-2165-4589-A3D3-BDE3C9C47E2D}" dt="2025-10-18T11:27:49.220" v="508" actId="478"/>
          <ac:spMkLst>
            <pc:docMk/>
            <pc:sldMk cId="0" sldId="261"/>
            <ac:spMk id="15" creationId="{00000000-0000-0000-0000-000000000000}"/>
          </ac:spMkLst>
        </pc:spChg>
        <pc:spChg chg="add mod">
          <ac:chgData name="Pankaj Kumar Mistry" userId="cf4e7e90d76bee86" providerId="LiveId" clId="{D152D8F4-2165-4589-A3D3-BDE3C9C47E2D}" dt="2025-10-18T12:30:23.312" v="1167" actId="20577"/>
          <ac:spMkLst>
            <pc:docMk/>
            <pc:sldMk cId="0" sldId="261"/>
            <ac:spMk id="17" creationId="{64412FD8-B0C5-2319-CF89-592D8B03A3B3}"/>
          </ac:spMkLst>
        </pc:spChg>
        <pc:grpChg chg="del">
          <ac:chgData name="Pankaj Kumar Mistry" userId="cf4e7e90d76bee86" providerId="LiveId" clId="{D152D8F4-2165-4589-A3D3-BDE3C9C47E2D}" dt="2025-10-18T11:46:26.475" v="945" actId="478"/>
          <ac:grpSpMkLst>
            <pc:docMk/>
            <pc:sldMk cId="0" sldId="261"/>
            <ac:grpSpMk id="2" creationId="{00000000-0000-0000-0000-000000000000}"/>
          </ac:grpSpMkLst>
        </pc:grpChg>
        <pc:grpChg chg="del">
          <ac:chgData name="Pankaj Kumar Mistry" userId="cf4e7e90d76bee86" providerId="LiveId" clId="{D152D8F4-2165-4589-A3D3-BDE3C9C47E2D}" dt="2025-10-18T11:46:24.993" v="944" actId="478"/>
          <ac:grpSpMkLst>
            <pc:docMk/>
            <pc:sldMk cId="0" sldId="261"/>
            <ac:grpSpMk id="4" creationId="{00000000-0000-0000-0000-000000000000}"/>
          </ac:grpSpMkLst>
        </pc:grpChg>
        <pc:picChg chg="add del mod">
          <ac:chgData name="Pankaj Kumar Mistry" userId="cf4e7e90d76bee86" providerId="LiveId" clId="{D152D8F4-2165-4589-A3D3-BDE3C9C47E2D}" dt="2025-10-18T12:29:51.363" v="1152" actId="478"/>
          <ac:picMkLst>
            <pc:docMk/>
            <pc:sldMk cId="0" sldId="261"/>
            <ac:picMk id="18" creationId="{B21C5490-5C81-2EB5-0DA8-7966BD11B922}"/>
          </ac:picMkLst>
        </pc:picChg>
        <pc:picChg chg="add mod">
          <ac:chgData name="Pankaj Kumar Mistry" userId="cf4e7e90d76bee86" providerId="LiveId" clId="{D152D8F4-2165-4589-A3D3-BDE3C9C47E2D}" dt="2025-10-18T12:30:39.274" v="1171" actId="1076"/>
          <ac:picMkLst>
            <pc:docMk/>
            <pc:sldMk cId="0" sldId="261"/>
            <ac:picMk id="19" creationId="{FF0A5FFC-548B-8646-D0D4-50C202437060}"/>
          </ac:picMkLst>
        </pc:picChg>
      </pc:sldChg>
      <pc:sldChg chg="addSp delSp modSp mod modTransition modAnim">
        <pc:chgData name="Pankaj Kumar Mistry" userId="cf4e7e90d76bee86" providerId="LiveId" clId="{D152D8F4-2165-4589-A3D3-BDE3C9C47E2D}" dt="2025-10-18T12:33:00.942" v="1180"/>
        <pc:sldMkLst>
          <pc:docMk/>
          <pc:sldMk cId="0" sldId="262"/>
        </pc:sldMkLst>
        <pc:spChg chg="add del mod">
          <ac:chgData name="Pankaj Kumar Mistry" userId="cf4e7e90d76bee86" providerId="LiveId" clId="{D152D8F4-2165-4589-A3D3-BDE3C9C47E2D}" dt="2025-10-18T12:19:08.257" v="1131" actId="255"/>
          <ac:spMkLst>
            <pc:docMk/>
            <pc:sldMk cId="0" sldId="262"/>
            <ac:spMk id="3" creationId="{00000000-0000-0000-0000-000000000000}"/>
          </ac:spMkLst>
        </pc:spChg>
        <pc:spChg chg="add del mod">
          <ac:chgData name="Pankaj Kumar Mistry" userId="cf4e7e90d76bee86" providerId="LiveId" clId="{D152D8F4-2165-4589-A3D3-BDE3C9C47E2D}" dt="2025-10-18T11:33:46.757" v="576" actId="20577"/>
          <ac:spMkLst>
            <pc:docMk/>
            <pc:sldMk cId="0" sldId="262"/>
            <ac:spMk id="4" creationId="{00000000-0000-0000-0000-000000000000}"/>
          </ac:spMkLst>
        </pc:spChg>
        <pc:spChg chg="add del">
          <ac:chgData name="Pankaj Kumar Mistry" userId="cf4e7e90d76bee86" providerId="LiveId" clId="{D152D8F4-2165-4589-A3D3-BDE3C9C47E2D}" dt="2025-10-18T11:28:17.486" v="511" actId="478"/>
          <ac:spMkLst>
            <pc:docMk/>
            <pc:sldMk cId="0" sldId="262"/>
            <ac:spMk id="5" creationId="{00000000-0000-0000-0000-000000000000}"/>
          </ac:spMkLst>
        </pc:spChg>
        <pc:spChg chg="add del">
          <ac:chgData name="Pankaj Kumar Mistry" userId="cf4e7e90d76bee86" providerId="LiveId" clId="{D152D8F4-2165-4589-A3D3-BDE3C9C47E2D}" dt="2025-10-18T11:28:17.486" v="511" actId="478"/>
          <ac:spMkLst>
            <pc:docMk/>
            <pc:sldMk cId="0" sldId="262"/>
            <ac:spMk id="6" creationId="{00000000-0000-0000-0000-000000000000}"/>
          </ac:spMkLst>
        </pc:spChg>
        <pc:spChg chg="add del">
          <ac:chgData name="Pankaj Kumar Mistry" userId="cf4e7e90d76bee86" providerId="LiveId" clId="{D152D8F4-2165-4589-A3D3-BDE3C9C47E2D}" dt="2025-10-18T11:28:17.486" v="511" actId="478"/>
          <ac:spMkLst>
            <pc:docMk/>
            <pc:sldMk cId="0" sldId="262"/>
            <ac:spMk id="7" creationId="{00000000-0000-0000-0000-000000000000}"/>
          </ac:spMkLst>
        </pc:spChg>
        <pc:spChg chg="add del">
          <ac:chgData name="Pankaj Kumar Mistry" userId="cf4e7e90d76bee86" providerId="LiveId" clId="{D152D8F4-2165-4589-A3D3-BDE3C9C47E2D}" dt="2025-10-18T11:28:17.486" v="511" actId="478"/>
          <ac:spMkLst>
            <pc:docMk/>
            <pc:sldMk cId="0" sldId="262"/>
            <ac:spMk id="8" creationId="{00000000-0000-0000-0000-000000000000}"/>
          </ac:spMkLst>
        </pc:spChg>
        <pc:spChg chg="add del">
          <ac:chgData name="Pankaj Kumar Mistry" userId="cf4e7e90d76bee86" providerId="LiveId" clId="{D152D8F4-2165-4589-A3D3-BDE3C9C47E2D}" dt="2025-10-18T11:28:17.486" v="511" actId="478"/>
          <ac:spMkLst>
            <pc:docMk/>
            <pc:sldMk cId="0" sldId="262"/>
            <ac:spMk id="9" creationId="{00000000-0000-0000-0000-000000000000}"/>
          </ac:spMkLst>
        </pc:spChg>
        <pc:spChg chg="add del">
          <ac:chgData name="Pankaj Kumar Mistry" userId="cf4e7e90d76bee86" providerId="LiveId" clId="{D152D8F4-2165-4589-A3D3-BDE3C9C47E2D}" dt="2025-10-18T11:28:17.486" v="511" actId="478"/>
          <ac:spMkLst>
            <pc:docMk/>
            <pc:sldMk cId="0" sldId="262"/>
            <ac:spMk id="10" creationId="{00000000-0000-0000-0000-000000000000}"/>
          </ac:spMkLst>
        </pc:spChg>
        <pc:spChg chg="add del">
          <ac:chgData name="Pankaj Kumar Mistry" userId="cf4e7e90d76bee86" providerId="LiveId" clId="{D152D8F4-2165-4589-A3D3-BDE3C9C47E2D}" dt="2025-10-18T11:28:17.486" v="511" actId="478"/>
          <ac:spMkLst>
            <pc:docMk/>
            <pc:sldMk cId="0" sldId="262"/>
            <ac:spMk id="11" creationId="{00000000-0000-0000-0000-000000000000}"/>
          </ac:spMkLst>
        </pc:spChg>
        <pc:spChg chg="del">
          <ac:chgData name="Pankaj Kumar Mistry" userId="cf4e7e90d76bee86" providerId="LiveId" clId="{D152D8F4-2165-4589-A3D3-BDE3C9C47E2D}" dt="2025-10-18T11:28:45.743" v="520" actId="478"/>
          <ac:spMkLst>
            <pc:docMk/>
            <pc:sldMk cId="0" sldId="262"/>
            <ac:spMk id="12" creationId="{00000000-0000-0000-0000-000000000000}"/>
          </ac:spMkLst>
        </pc:spChg>
        <pc:spChg chg="del">
          <ac:chgData name="Pankaj Kumar Mistry" userId="cf4e7e90d76bee86" providerId="LiveId" clId="{D152D8F4-2165-4589-A3D3-BDE3C9C47E2D}" dt="2025-10-18T11:28:49.992" v="521" actId="478"/>
          <ac:spMkLst>
            <pc:docMk/>
            <pc:sldMk cId="0" sldId="262"/>
            <ac:spMk id="13" creationId="{00000000-0000-0000-0000-000000000000}"/>
          </ac:spMkLst>
        </pc:spChg>
        <pc:grpChg chg="del mod">
          <ac:chgData name="Pankaj Kumar Mistry" userId="cf4e7e90d76bee86" providerId="LiveId" clId="{D152D8F4-2165-4589-A3D3-BDE3C9C47E2D}" dt="2025-10-18T11:48:47.961" v="953" actId="478"/>
          <ac:grpSpMkLst>
            <pc:docMk/>
            <pc:sldMk cId="0" sldId="262"/>
            <ac:grpSpMk id="14" creationId="{00000000-0000-0000-0000-000000000000}"/>
          </ac:grpSpMkLst>
        </pc:grpChg>
        <pc:picChg chg="add mod">
          <ac:chgData name="Pankaj Kumar Mistry" userId="cf4e7e90d76bee86" providerId="LiveId" clId="{D152D8F4-2165-4589-A3D3-BDE3C9C47E2D}" dt="2025-10-18T12:33:00.942" v="1180"/>
          <ac:picMkLst>
            <pc:docMk/>
            <pc:sldMk cId="0" sldId="262"/>
            <ac:picMk id="24" creationId="{A8114AFB-ADE4-4F6F-947B-58F113F2D99D}"/>
          </ac:picMkLst>
        </pc:picChg>
        <pc:picChg chg="add del mod">
          <ac:chgData name="Pankaj Kumar Mistry" userId="cf4e7e90d76bee86" providerId="LiveId" clId="{D152D8F4-2165-4589-A3D3-BDE3C9C47E2D}" dt="2025-10-18T12:32:59.965" v="1179" actId="21"/>
          <ac:picMkLst>
            <pc:docMk/>
            <pc:sldMk cId="0" sldId="262"/>
            <ac:picMk id="2050" creationId="{A8114AFB-ADE4-4F6F-947B-58F113F2D99D}"/>
          </ac:picMkLst>
        </pc:picChg>
      </pc:sldChg>
      <pc:sldChg chg="addSp delSp modSp mod modTransition delAnim modAnim">
        <pc:chgData name="Pankaj Kumar Mistry" userId="cf4e7e90d76bee86" providerId="LiveId" clId="{D152D8F4-2165-4589-A3D3-BDE3C9C47E2D}" dt="2025-10-18T12:33:07.656" v="1182"/>
        <pc:sldMkLst>
          <pc:docMk/>
          <pc:sldMk cId="0" sldId="263"/>
        </pc:sldMkLst>
        <pc:spChg chg="mod">
          <ac:chgData name="Pankaj Kumar Mistry" userId="cf4e7e90d76bee86" providerId="LiveId" clId="{D152D8F4-2165-4589-A3D3-BDE3C9C47E2D}" dt="2025-10-18T11:38:12.142" v="771" actId="20577"/>
          <ac:spMkLst>
            <pc:docMk/>
            <pc:sldMk cId="0" sldId="263"/>
            <ac:spMk id="6" creationId="{00000000-0000-0000-0000-000000000000}"/>
          </ac:spMkLst>
        </pc:spChg>
        <pc:spChg chg="del">
          <ac:chgData name="Pankaj Kumar Mistry" userId="cf4e7e90d76bee86" providerId="LiveId" clId="{D152D8F4-2165-4589-A3D3-BDE3C9C47E2D}" dt="2025-10-18T11:38:21.557" v="772" actId="478"/>
          <ac:spMkLst>
            <pc:docMk/>
            <pc:sldMk cId="0" sldId="263"/>
            <ac:spMk id="7" creationId="{00000000-0000-0000-0000-000000000000}"/>
          </ac:spMkLst>
        </pc:spChg>
        <pc:spChg chg="del mod">
          <ac:chgData name="Pankaj Kumar Mistry" userId="cf4e7e90d76bee86" providerId="LiveId" clId="{D152D8F4-2165-4589-A3D3-BDE3C9C47E2D}" dt="2025-10-18T11:38:27.365" v="774" actId="478"/>
          <ac:spMkLst>
            <pc:docMk/>
            <pc:sldMk cId="0" sldId="263"/>
            <ac:spMk id="8" creationId="{00000000-0000-0000-0000-000000000000}"/>
          </ac:spMkLst>
        </pc:spChg>
        <pc:spChg chg="del mod">
          <ac:chgData name="Pankaj Kumar Mistry" userId="cf4e7e90d76bee86" providerId="LiveId" clId="{D152D8F4-2165-4589-A3D3-BDE3C9C47E2D}" dt="2025-10-18T11:38:35.097" v="776" actId="478"/>
          <ac:spMkLst>
            <pc:docMk/>
            <pc:sldMk cId="0" sldId="263"/>
            <ac:spMk id="9" creationId="{00000000-0000-0000-0000-000000000000}"/>
          </ac:spMkLst>
        </pc:spChg>
        <pc:spChg chg="del">
          <ac:chgData name="Pankaj Kumar Mistry" userId="cf4e7e90d76bee86" providerId="LiveId" clId="{D152D8F4-2165-4589-A3D3-BDE3C9C47E2D}" dt="2025-10-18T11:38:38.876" v="777" actId="478"/>
          <ac:spMkLst>
            <pc:docMk/>
            <pc:sldMk cId="0" sldId="263"/>
            <ac:spMk id="10" creationId="{00000000-0000-0000-0000-000000000000}"/>
          </ac:spMkLst>
        </pc:spChg>
        <pc:spChg chg="del">
          <ac:chgData name="Pankaj Kumar Mistry" userId="cf4e7e90d76bee86" providerId="LiveId" clId="{D152D8F4-2165-4589-A3D3-BDE3C9C47E2D}" dt="2025-10-18T11:38:42.583" v="778" actId="478"/>
          <ac:spMkLst>
            <pc:docMk/>
            <pc:sldMk cId="0" sldId="263"/>
            <ac:spMk id="11" creationId="{00000000-0000-0000-0000-000000000000}"/>
          </ac:spMkLst>
        </pc:spChg>
        <pc:spChg chg="add del mod">
          <ac:chgData name="Pankaj Kumar Mistry" userId="cf4e7e90d76bee86" providerId="LiveId" clId="{D152D8F4-2165-4589-A3D3-BDE3C9C47E2D}" dt="2025-10-18T12:15:34.309" v="1108" actId="12"/>
          <ac:spMkLst>
            <pc:docMk/>
            <pc:sldMk cId="0" sldId="263"/>
            <ac:spMk id="12" creationId="{00000000-0000-0000-0000-000000000000}"/>
          </ac:spMkLst>
        </pc:spChg>
        <pc:spChg chg="del">
          <ac:chgData name="Pankaj Kumar Mistry" userId="cf4e7e90d76bee86" providerId="LiveId" clId="{D152D8F4-2165-4589-A3D3-BDE3C9C47E2D}" dt="2025-10-18T11:54:10.286" v="982" actId="478"/>
          <ac:spMkLst>
            <pc:docMk/>
            <pc:sldMk cId="0" sldId="263"/>
            <ac:spMk id="14" creationId="{00000000-0000-0000-0000-000000000000}"/>
          </ac:spMkLst>
        </pc:spChg>
        <pc:spChg chg="del">
          <ac:chgData name="Pankaj Kumar Mistry" userId="cf4e7e90d76bee86" providerId="LiveId" clId="{D152D8F4-2165-4589-A3D3-BDE3C9C47E2D}" dt="2025-10-18T11:54:13.299" v="983" actId="478"/>
          <ac:spMkLst>
            <pc:docMk/>
            <pc:sldMk cId="0" sldId="263"/>
            <ac:spMk id="15" creationId="{00000000-0000-0000-0000-000000000000}"/>
          </ac:spMkLst>
        </pc:spChg>
        <pc:grpChg chg="del">
          <ac:chgData name="Pankaj Kumar Mistry" userId="cf4e7e90d76bee86" providerId="LiveId" clId="{D152D8F4-2165-4589-A3D3-BDE3C9C47E2D}" dt="2025-10-18T11:54:18.687" v="984" actId="478"/>
          <ac:grpSpMkLst>
            <pc:docMk/>
            <pc:sldMk cId="0" sldId="263"/>
            <ac:grpSpMk id="2" creationId="{00000000-0000-0000-0000-000000000000}"/>
          </ac:grpSpMkLst>
        </pc:grpChg>
        <pc:grpChg chg="del">
          <ac:chgData name="Pankaj Kumar Mistry" userId="cf4e7e90d76bee86" providerId="LiveId" clId="{D152D8F4-2165-4589-A3D3-BDE3C9C47E2D}" dt="2025-10-18T11:54:18.687" v="984" actId="478"/>
          <ac:grpSpMkLst>
            <pc:docMk/>
            <pc:sldMk cId="0" sldId="263"/>
            <ac:grpSpMk id="4" creationId="{00000000-0000-0000-0000-000000000000}"/>
          </ac:grpSpMkLst>
        </pc:grpChg>
        <pc:picChg chg="add del mod">
          <ac:chgData name="Pankaj Kumar Mistry" userId="cf4e7e90d76bee86" providerId="LiveId" clId="{D152D8F4-2165-4589-A3D3-BDE3C9C47E2D}" dt="2025-10-18T12:33:06.757" v="1181" actId="21"/>
          <ac:picMkLst>
            <pc:docMk/>
            <pc:sldMk cId="0" sldId="263"/>
            <ac:picMk id="17" creationId="{191241E8-8111-68D0-1314-EC9C1F1B70E4}"/>
          </ac:picMkLst>
        </pc:picChg>
        <pc:picChg chg="add mod">
          <ac:chgData name="Pankaj Kumar Mistry" userId="cf4e7e90d76bee86" providerId="LiveId" clId="{D152D8F4-2165-4589-A3D3-BDE3C9C47E2D}" dt="2025-10-18T12:33:07.656" v="1182"/>
          <ac:picMkLst>
            <pc:docMk/>
            <pc:sldMk cId="0" sldId="263"/>
            <ac:picMk id="18" creationId="{191241E8-8111-68D0-1314-EC9C1F1B70E4}"/>
          </ac:picMkLst>
        </pc:picChg>
      </pc:sldChg>
      <pc:sldChg chg="del">
        <pc:chgData name="Pankaj Kumar Mistry" userId="cf4e7e90d76bee86" providerId="LiveId" clId="{D152D8F4-2165-4589-A3D3-BDE3C9C47E2D}" dt="2025-10-18T11:37:42.431" v="745" actId="2696"/>
        <pc:sldMkLst>
          <pc:docMk/>
          <pc:sldMk cId="0" sldId="264"/>
        </pc:sldMkLst>
      </pc:sldChg>
      <pc:sldChg chg="addSp delSp modSp new mod ord modTransition modAnim">
        <pc:chgData name="Pankaj Kumar Mistry" userId="cf4e7e90d76bee86" providerId="LiveId" clId="{D152D8F4-2165-4589-A3D3-BDE3C9C47E2D}" dt="2025-10-18T12:39:14.806" v="1207"/>
        <pc:sldMkLst>
          <pc:docMk/>
          <pc:sldMk cId="712848485" sldId="264"/>
        </pc:sldMkLst>
        <pc:spChg chg="add del mod">
          <ac:chgData name="Pankaj Kumar Mistry" userId="cf4e7e90d76bee86" providerId="LiveId" clId="{D152D8F4-2165-4589-A3D3-BDE3C9C47E2D}" dt="2025-10-18T12:38:29.725" v="1199" actId="478"/>
          <ac:spMkLst>
            <pc:docMk/>
            <pc:sldMk cId="712848485" sldId="264"/>
            <ac:spMk id="4" creationId="{0DEABABE-698B-E706-7CF9-233F59A98ACE}"/>
          </ac:spMkLst>
        </pc:spChg>
        <pc:picChg chg="add mod">
          <ac:chgData name="Pankaj Kumar Mistry" userId="cf4e7e90d76bee86" providerId="LiveId" clId="{D152D8F4-2165-4589-A3D3-BDE3C9C47E2D}" dt="2025-10-18T12:38:48.470" v="1205" actId="1076"/>
          <ac:picMkLst>
            <pc:docMk/>
            <pc:sldMk cId="712848485" sldId="264"/>
            <ac:picMk id="3" creationId="{4CFC6F48-D5DC-C262-8980-12E654FF7A44}"/>
          </ac:picMkLst>
        </pc:picChg>
      </pc:sldChg>
      <pc:sldChg chg="del">
        <pc:chgData name="Pankaj Kumar Mistry" userId="cf4e7e90d76bee86" providerId="LiveId" clId="{D152D8F4-2165-4589-A3D3-BDE3C9C47E2D}" dt="2025-10-18T11:37:44.499" v="746" actId="47"/>
        <pc:sldMkLst>
          <pc:docMk/>
          <pc:sldMk cId="0" sldId="265"/>
        </pc:sldMkLst>
      </pc:sldChg>
      <pc:sldChg chg="addSp modSp new mod modTransition modAnim">
        <pc:chgData name="Pankaj Kumar Mistry" userId="cf4e7e90d76bee86" providerId="LiveId" clId="{D152D8F4-2165-4589-A3D3-BDE3C9C47E2D}" dt="2025-10-18T12:46:39.179" v="1215" actId="1440"/>
        <pc:sldMkLst>
          <pc:docMk/>
          <pc:sldMk cId="2308808069" sldId="265"/>
        </pc:sldMkLst>
        <pc:picChg chg="add mod">
          <ac:chgData name="Pankaj Kumar Mistry" userId="cf4e7e90d76bee86" providerId="LiveId" clId="{D152D8F4-2165-4589-A3D3-BDE3C9C47E2D}" dt="2025-10-18T12:46:39.179" v="1215" actId="1440"/>
          <ac:picMkLst>
            <pc:docMk/>
            <pc:sldMk cId="2308808069" sldId="265"/>
            <ac:picMk id="2" creationId="{F91DF713-82DF-14D8-1425-FF9C8E3EFED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2F31">
                <a:alpha val="100000"/>
              </a:srgbClr>
            </a:gs>
            <a:gs pos="100000">
              <a:srgbClr val="00959A">
                <a:alpha val="100000"/>
              </a:srgbClr>
            </a:gs>
          </a:gsLst>
          <a:lin ang="2700000"/>
        </a:gradFill>
        <a:effectLst/>
      </p:bgPr>
    </p:bg>
    <p:spTree>
      <p:nvGrpSpPr>
        <p:cNvPr id="1" name=""/>
        <p:cNvGrpSpPr/>
        <p:nvPr/>
      </p:nvGrpSpPr>
      <p:grpSpPr>
        <a:xfrm>
          <a:off x="0" y="0"/>
          <a:ext cx="0" cy="0"/>
          <a:chOff x="0" y="0"/>
          <a:chExt cx="0" cy="0"/>
        </a:xfrm>
      </p:grpSpPr>
      <p:pic>
        <p:nvPicPr>
          <p:cNvPr id="1026" name="Picture 2" descr="Gamified Learning Platform for Rural Education by Shivam Khedkar on Prezi">
            <a:extLst>
              <a:ext uri="{FF2B5EF4-FFF2-40B4-BE49-F238E27FC236}">
                <a16:creationId xmlns:a16="http://schemas.microsoft.com/office/drawing/2014/main" id="{FA2EDEBC-D7CE-61E3-8F10-C274DEF6D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1727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p:cNvSpPr/>
          <p:nvPr/>
        </p:nvSpPr>
        <p:spPr>
          <a:xfrm>
            <a:off x="756447" y="1028700"/>
            <a:ext cx="16775106" cy="0"/>
          </a:xfrm>
          <a:prstGeom prst="line">
            <a:avLst/>
          </a:prstGeom>
          <a:ln w="19050" cap="flat">
            <a:solidFill>
              <a:srgbClr val="FFFFFF"/>
            </a:solidFill>
            <a:prstDash val="solid"/>
            <a:headEnd type="none" w="sm" len="sm"/>
            <a:tailEnd type="none" w="sm" len="sm"/>
          </a:ln>
        </p:spPr>
      </p:sp>
      <p:sp>
        <p:nvSpPr>
          <p:cNvPr id="3" name="AutoShape 3"/>
          <p:cNvSpPr/>
          <p:nvPr/>
        </p:nvSpPr>
        <p:spPr>
          <a:xfrm>
            <a:off x="6343121" y="9236446"/>
            <a:ext cx="11188432" cy="0"/>
          </a:xfrm>
          <a:prstGeom prst="line">
            <a:avLst/>
          </a:prstGeom>
          <a:ln w="19050" cap="flat">
            <a:solidFill>
              <a:srgbClr val="FFFFFF"/>
            </a:solidFill>
            <a:prstDash val="solid"/>
            <a:headEnd type="none" w="sm" len="sm"/>
            <a:tailEnd type="none" w="sm" len="sm"/>
          </a:ln>
        </p:spPr>
      </p:sp>
      <p:sp>
        <p:nvSpPr>
          <p:cNvPr id="7" name="TextBox 7"/>
          <p:cNvSpPr txBox="1"/>
          <p:nvPr/>
        </p:nvSpPr>
        <p:spPr>
          <a:xfrm>
            <a:off x="7499084" y="5225508"/>
            <a:ext cx="8037635" cy="1135843"/>
          </a:xfrm>
          <a:prstGeom prst="rect">
            <a:avLst/>
          </a:prstGeom>
        </p:spPr>
        <p:txBody>
          <a:bodyPr lIns="50800" tIns="50800" rIns="50800" bIns="50800" rtlCol="0" anchor="ctr"/>
          <a:lstStyle/>
          <a:p>
            <a:pPr algn="ctr">
              <a:lnSpc>
                <a:spcPts val="2737"/>
              </a:lnSpc>
            </a:pPr>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2F31">
                <a:alpha val="100000"/>
              </a:srgbClr>
            </a:gs>
            <a:gs pos="100000">
              <a:srgbClr val="00959A">
                <a:alpha val="100000"/>
              </a:srgbClr>
            </a:gs>
          </a:gsLst>
          <a:lin ang="2700000"/>
        </a:gradFill>
        <a:effectLst/>
      </p:bgPr>
    </p:bg>
    <p:spTree>
      <p:nvGrpSpPr>
        <p:cNvPr id="1" name=""/>
        <p:cNvGrpSpPr/>
        <p:nvPr/>
      </p:nvGrpSpPr>
      <p:grpSpPr>
        <a:xfrm>
          <a:off x="0" y="0"/>
          <a:ext cx="0" cy="0"/>
          <a:chOff x="0" y="0"/>
          <a:chExt cx="0" cy="0"/>
        </a:xfrm>
      </p:grpSpPr>
      <p:sp>
        <p:nvSpPr>
          <p:cNvPr id="6" name="TextBox 6"/>
          <p:cNvSpPr txBox="1"/>
          <p:nvPr/>
        </p:nvSpPr>
        <p:spPr>
          <a:xfrm>
            <a:off x="1028700" y="2347048"/>
            <a:ext cx="10296859" cy="1630190"/>
          </a:xfrm>
          <a:prstGeom prst="rect">
            <a:avLst/>
          </a:prstGeom>
        </p:spPr>
        <p:txBody>
          <a:bodyPr lIns="0" tIns="0" rIns="0" bIns="0" rtlCol="0" anchor="t">
            <a:spAutoFit/>
          </a:bodyPr>
          <a:lstStyle/>
          <a:p>
            <a:pPr algn="l">
              <a:lnSpc>
                <a:spcPts val="6453"/>
              </a:lnSpc>
            </a:pPr>
            <a:r>
              <a:rPr lang="en-US" sz="5188" b="1" dirty="0">
                <a:solidFill>
                  <a:srgbClr val="FFFFFF"/>
                </a:solidFill>
                <a:latin typeface="Disket Mono Bold"/>
                <a:ea typeface="Disket Mono Bold"/>
                <a:cs typeface="Disket Mono Bold"/>
                <a:sym typeface="Disket Mono Bold"/>
              </a:rPr>
              <a:t>Challenges in</a:t>
            </a:r>
          </a:p>
          <a:p>
            <a:pPr algn="l">
              <a:lnSpc>
                <a:spcPts val="6453"/>
              </a:lnSpc>
            </a:pPr>
            <a:r>
              <a:rPr lang="en-US" sz="5188" b="1" dirty="0">
                <a:solidFill>
                  <a:srgbClr val="FFFFFF"/>
                </a:solidFill>
                <a:latin typeface="Disket Mono Bold"/>
                <a:ea typeface="Disket Mono Bold"/>
                <a:cs typeface="Disket Mono Bold"/>
                <a:sym typeface="Disket Mono Bold"/>
              </a:rPr>
              <a:t>RURAL EDUCATION :</a:t>
            </a:r>
          </a:p>
        </p:txBody>
      </p:sp>
      <p:sp>
        <p:nvSpPr>
          <p:cNvPr id="7" name="TextBox 7"/>
          <p:cNvSpPr txBox="1"/>
          <p:nvPr/>
        </p:nvSpPr>
        <p:spPr>
          <a:xfrm>
            <a:off x="1016410" y="4490779"/>
            <a:ext cx="4746836" cy="722505"/>
          </a:xfrm>
          <a:prstGeom prst="rect">
            <a:avLst/>
          </a:prstGeom>
        </p:spPr>
        <p:txBody>
          <a:bodyPr lIns="0" tIns="0" rIns="0" bIns="0" rtlCol="0" anchor="t">
            <a:spAutoFit/>
          </a:bodyPr>
          <a:lstStyle/>
          <a:p>
            <a:pPr>
              <a:lnSpc>
                <a:spcPts val="2864"/>
              </a:lnSpc>
            </a:pPr>
            <a:r>
              <a:rPr lang="en-US" sz="2302" b="1" dirty="0">
                <a:solidFill>
                  <a:srgbClr val="4AFFE9"/>
                </a:solidFill>
                <a:latin typeface="Arial Unicode Bold"/>
                <a:ea typeface="Arial Unicode Bold"/>
                <a:cs typeface="Arial Unicode Bold"/>
                <a:sym typeface="Arial Unicode Bold"/>
              </a:rPr>
              <a:t>Limited Infrastructure and Resources</a:t>
            </a:r>
          </a:p>
        </p:txBody>
      </p:sp>
      <p:sp>
        <p:nvSpPr>
          <p:cNvPr id="8" name="TextBox 8"/>
          <p:cNvSpPr txBox="1"/>
          <p:nvPr/>
        </p:nvSpPr>
        <p:spPr>
          <a:xfrm>
            <a:off x="6129748" y="4432588"/>
            <a:ext cx="4123830" cy="722505"/>
          </a:xfrm>
          <a:prstGeom prst="rect">
            <a:avLst/>
          </a:prstGeom>
        </p:spPr>
        <p:txBody>
          <a:bodyPr lIns="0" tIns="0" rIns="0" bIns="0" rtlCol="0" anchor="t">
            <a:spAutoFit/>
          </a:bodyPr>
          <a:lstStyle/>
          <a:p>
            <a:pPr>
              <a:lnSpc>
                <a:spcPts val="2864"/>
              </a:lnSpc>
            </a:pPr>
            <a:r>
              <a:rPr lang="en-US" sz="2302" b="1" dirty="0">
                <a:solidFill>
                  <a:srgbClr val="4AFFE9"/>
                </a:solidFill>
                <a:latin typeface="Arial Unicode Bold"/>
                <a:ea typeface="Arial Unicode Bold"/>
                <a:cs typeface="Arial Unicode Bold"/>
                <a:sym typeface="Arial Unicode Bold"/>
              </a:rPr>
              <a:t>Teacher Shortages and Training Gaps</a:t>
            </a:r>
          </a:p>
        </p:txBody>
      </p:sp>
      <p:sp>
        <p:nvSpPr>
          <p:cNvPr id="9" name="TextBox 9"/>
          <p:cNvSpPr txBox="1"/>
          <p:nvPr/>
        </p:nvSpPr>
        <p:spPr>
          <a:xfrm>
            <a:off x="1016410" y="5294042"/>
            <a:ext cx="4088739" cy="863441"/>
          </a:xfrm>
          <a:prstGeom prst="rect">
            <a:avLst/>
          </a:prstGeom>
        </p:spPr>
        <p:txBody>
          <a:bodyPr lIns="0" tIns="0" rIns="0" bIns="0" rtlCol="0" anchor="t">
            <a:spAutoFit/>
          </a:bodyPr>
          <a:lstStyle/>
          <a:p>
            <a:pPr>
              <a:lnSpc>
                <a:spcPts val="2313"/>
              </a:lnSpc>
            </a:pPr>
            <a:r>
              <a:rPr lang="en-US" sz="1793" dirty="0">
                <a:solidFill>
                  <a:srgbClr val="FFFFFF"/>
                </a:solidFill>
                <a:latin typeface="Arimo"/>
                <a:ea typeface="Arimo"/>
                <a:cs typeface="Arimo"/>
                <a:sym typeface="Arimo"/>
              </a:rPr>
              <a:t>Many rural schools lack basic facilities like electricity, reliable internet, or modern classrooms.</a:t>
            </a:r>
          </a:p>
        </p:txBody>
      </p:sp>
      <p:sp>
        <p:nvSpPr>
          <p:cNvPr id="11" name="TextBox 11"/>
          <p:cNvSpPr txBox="1"/>
          <p:nvPr/>
        </p:nvSpPr>
        <p:spPr>
          <a:xfrm>
            <a:off x="1066800" y="6972300"/>
            <a:ext cx="4123830" cy="722505"/>
          </a:xfrm>
          <a:prstGeom prst="rect">
            <a:avLst/>
          </a:prstGeom>
        </p:spPr>
        <p:txBody>
          <a:bodyPr lIns="0" tIns="0" rIns="0" bIns="0" rtlCol="0" anchor="t">
            <a:spAutoFit/>
          </a:bodyPr>
          <a:lstStyle/>
          <a:p>
            <a:pPr>
              <a:lnSpc>
                <a:spcPts val="2864"/>
              </a:lnSpc>
            </a:pPr>
            <a:r>
              <a:rPr lang="en-US" sz="2302" b="1" dirty="0">
                <a:solidFill>
                  <a:srgbClr val="4AFFE9"/>
                </a:solidFill>
                <a:latin typeface="Arial Unicode Bold"/>
                <a:ea typeface="Arial Unicode Bold"/>
                <a:cs typeface="Arial Unicode Bold"/>
                <a:sym typeface="Arial Unicode Bold"/>
              </a:rPr>
              <a:t>Language and Cultural Barrier</a:t>
            </a:r>
          </a:p>
        </p:txBody>
      </p:sp>
      <p:sp>
        <p:nvSpPr>
          <p:cNvPr id="10" name="TextBox 10"/>
          <p:cNvSpPr txBox="1"/>
          <p:nvPr/>
        </p:nvSpPr>
        <p:spPr>
          <a:xfrm>
            <a:off x="6164839" y="5294042"/>
            <a:ext cx="4088739" cy="1453347"/>
          </a:xfrm>
          <a:prstGeom prst="rect">
            <a:avLst/>
          </a:prstGeom>
        </p:spPr>
        <p:txBody>
          <a:bodyPr lIns="0" tIns="0" rIns="0" bIns="0" rtlCol="0" anchor="t">
            <a:spAutoFit/>
          </a:bodyPr>
          <a:lstStyle/>
          <a:p>
            <a:pPr>
              <a:lnSpc>
                <a:spcPts val="2313"/>
              </a:lnSpc>
            </a:pPr>
            <a:r>
              <a:rPr lang="en-US" sz="1793" dirty="0">
                <a:solidFill>
                  <a:srgbClr val="FFFFFF"/>
                </a:solidFill>
                <a:latin typeface="Arimo"/>
                <a:ea typeface="Arimo"/>
                <a:cs typeface="Arimo"/>
                <a:sym typeface="Arimo"/>
              </a:rPr>
              <a:t> Rural areas often have fewer qualified teachers</a:t>
            </a:r>
          </a:p>
          <a:p>
            <a:pPr>
              <a:lnSpc>
                <a:spcPts val="2313"/>
              </a:lnSpc>
            </a:pPr>
            <a:r>
              <a:rPr lang="en-US" sz="1793" dirty="0">
                <a:solidFill>
                  <a:srgbClr val="FFFFFF"/>
                </a:solidFill>
                <a:latin typeface="Arimo"/>
                <a:ea typeface="Arimo"/>
                <a:cs typeface="Arimo"/>
                <a:sym typeface="Arimo"/>
              </a:rPr>
              <a:t>Impact: Instruction quality suffers, and students disengage from rote learning methods.</a:t>
            </a:r>
          </a:p>
        </p:txBody>
      </p:sp>
      <p:sp>
        <p:nvSpPr>
          <p:cNvPr id="12" name="TextBox 12"/>
          <p:cNvSpPr txBox="1"/>
          <p:nvPr/>
        </p:nvSpPr>
        <p:spPr>
          <a:xfrm>
            <a:off x="1016409" y="7845904"/>
            <a:ext cx="4088739" cy="1158394"/>
          </a:xfrm>
          <a:prstGeom prst="rect">
            <a:avLst/>
          </a:prstGeom>
        </p:spPr>
        <p:txBody>
          <a:bodyPr lIns="0" tIns="0" rIns="0" bIns="0" rtlCol="0" anchor="t">
            <a:spAutoFit/>
          </a:bodyPr>
          <a:lstStyle/>
          <a:p>
            <a:pPr>
              <a:lnSpc>
                <a:spcPts val="2313"/>
              </a:lnSpc>
            </a:pPr>
            <a:r>
              <a:rPr lang="en-US" sz="1793" dirty="0">
                <a:solidFill>
                  <a:srgbClr val="FFFFFF"/>
                </a:solidFill>
                <a:latin typeface="Arimo"/>
                <a:ea typeface="Arimo"/>
                <a:cs typeface="Arimo"/>
                <a:sym typeface="Arimo"/>
              </a:rPr>
              <a:t>Rural communities often speak local or indigenous languages not used in standard curricula, which are typically in national languages </a:t>
            </a:r>
          </a:p>
        </p:txBody>
      </p:sp>
      <p:sp>
        <p:nvSpPr>
          <p:cNvPr id="13" name="TextBox 13"/>
          <p:cNvSpPr txBox="1"/>
          <p:nvPr/>
        </p:nvSpPr>
        <p:spPr>
          <a:xfrm>
            <a:off x="6118138" y="6918568"/>
            <a:ext cx="4206719" cy="358532"/>
          </a:xfrm>
          <a:prstGeom prst="rect">
            <a:avLst/>
          </a:prstGeom>
        </p:spPr>
        <p:txBody>
          <a:bodyPr lIns="0" tIns="0" rIns="0" bIns="0" rtlCol="0" anchor="t">
            <a:spAutoFit/>
          </a:bodyPr>
          <a:lstStyle/>
          <a:p>
            <a:pPr>
              <a:lnSpc>
                <a:spcPts val="2864"/>
              </a:lnSpc>
            </a:pPr>
            <a:r>
              <a:rPr lang="en-US" sz="2302" b="1" dirty="0">
                <a:solidFill>
                  <a:srgbClr val="4AFFE9"/>
                </a:solidFill>
                <a:latin typeface="Arial Unicode Bold"/>
                <a:ea typeface="Arial Unicode Bold"/>
                <a:cs typeface="Arial Unicode Bold"/>
                <a:sym typeface="Arial Unicode Bold"/>
              </a:rPr>
              <a:t>Geographic Isolation</a:t>
            </a:r>
          </a:p>
        </p:txBody>
      </p:sp>
      <p:sp>
        <p:nvSpPr>
          <p:cNvPr id="14" name="TextBox 14"/>
          <p:cNvSpPr txBox="1"/>
          <p:nvPr/>
        </p:nvSpPr>
        <p:spPr>
          <a:xfrm>
            <a:off x="6177130" y="7810500"/>
            <a:ext cx="4088739" cy="863441"/>
          </a:xfrm>
          <a:prstGeom prst="rect">
            <a:avLst/>
          </a:prstGeom>
        </p:spPr>
        <p:txBody>
          <a:bodyPr lIns="0" tIns="0" rIns="0" bIns="0" rtlCol="0" anchor="t">
            <a:spAutoFit/>
          </a:bodyPr>
          <a:lstStyle/>
          <a:p>
            <a:pPr>
              <a:lnSpc>
                <a:spcPts val="2313"/>
              </a:lnSpc>
            </a:pPr>
            <a:r>
              <a:rPr lang="en-US" sz="1793" dirty="0">
                <a:solidFill>
                  <a:srgbClr val="FFFFFF"/>
                </a:solidFill>
                <a:latin typeface="Arimo"/>
                <a:ea typeface="Arimo"/>
                <a:cs typeface="Arimo"/>
                <a:sym typeface="Arimo"/>
              </a:rPr>
              <a:t> Rural students may travel long distances to school, facing safety risks or seasonal barriers </a:t>
            </a:r>
          </a:p>
        </p:txBody>
      </p:sp>
      <p:sp>
        <p:nvSpPr>
          <p:cNvPr id="15" name="AutoShape 15"/>
          <p:cNvSpPr/>
          <p:nvPr/>
        </p:nvSpPr>
        <p:spPr>
          <a:xfrm>
            <a:off x="756447" y="1204809"/>
            <a:ext cx="16775106" cy="0"/>
          </a:xfrm>
          <a:prstGeom prst="line">
            <a:avLst/>
          </a:prstGeom>
          <a:ln w="19050" cap="flat">
            <a:solidFill>
              <a:srgbClr val="FFFFFF"/>
            </a:solidFill>
            <a:prstDash val="solid"/>
            <a:headEnd type="none" w="sm" len="sm"/>
            <a:tailEnd type="none" w="sm" len="sm"/>
          </a:ln>
        </p:spPr>
      </p:sp>
      <p:pic>
        <p:nvPicPr>
          <p:cNvPr id="21" name="Picture 20">
            <a:extLst>
              <a:ext uri="{FF2B5EF4-FFF2-40B4-BE49-F238E27FC236}">
                <a16:creationId xmlns:a16="http://schemas.microsoft.com/office/drawing/2014/main" id="{CC220F79-0619-B67B-8A0F-6942457DF460}"/>
              </a:ext>
            </a:extLst>
          </p:cNvPr>
          <p:cNvPicPr>
            <a:picLocks noChangeAspect="1"/>
          </p:cNvPicPr>
          <p:nvPr/>
        </p:nvPicPr>
        <p:blipFill>
          <a:blip r:embed="rId2"/>
          <a:stretch>
            <a:fillRect/>
          </a:stretch>
        </p:blipFill>
        <p:spPr>
          <a:xfrm>
            <a:off x="10287000" y="2718219"/>
            <a:ext cx="7963143" cy="55494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0"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2F31">
                <a:alpha val="100000"/>
              </a:srgbClr>
            </a:gs>
            <a:gs pos="100000">
              <a:srgbClr val="00959A">
                <a:alpha val="100000"/>
              </a:srgbClr>
            </a:gs>
          </a:gsLst>
          <a:lin ang="2700000"/>
        </a:gradFill>
        <a:effectLst/>
      </p:bgPr>
    </p:bg>
    <p:spTree>
      <p:nvGrpSpPr>
        <p:cNvPr id="1" name=""/>
        <p:cNvGrpSpPr/>
        <p:nvPr/>
      </p:nvGrpSpPr>
      <p:grpSpPr>
        <a:xfrm>
          <a:off x="0" y="0"/>
          <a:ext cx="0" cy="0"/>
          <a:chOff x="0" y="0"/>
          <a:chExt cx="0" cy="0"/>
        </a:xfrm>
      </p:grpSpPr>
      <p:sp>
        <p:nvSpPr>
          <p:cNvPr id="7" name="TextBox 7"/>
          <p:cNvSpPr txBox="1"/>
          <p:nvPr/>
        </p:nvSpPr>
        <p:spPr>
          <a:xfrm>
            <a:off x="838200" y="2781300"/>
            <a:ext cx="9005119" cy="435568"/>
          </a:xfrm>
          <a:prstGeom prst="rect">
            <a:avLst/>
          </a:prstGeom>
        </p:spPr>
        <p:txBody>
          <a:bodyPr wrap="square" lIns="0" tIns="0" rIns="0" bIns="0" rtlCol="0" anchor="t">
            <a:spAutoFit/>
          </a:bodyPr>
          <a:lstStyle/>
          <a:p>
            <a:pPr>
              <a:lnSpc>
                <a:spcPts val="2864"/>
              </a:lnSpc>
            </a:pPr>
            <a:r>
              <a:rPr lang="en-US" sz="4800" b="1" dirty="0">
                <a:solidFill>
                  <a:srgbClr val="4AFFE9"/>
                </a:solidFill>
                <a:latin typeface="Arial Unicode Bold"/>
                <a:ea typeface="Arial Unicode Bold"/>
                <a:cs typeface="Arial Unicode Bold"/>
                <a:sym typeface="Arial Unicode Bold"/>
              </a:rPr>
              <a:t>WHY GAMIFIED LEARNING ?</a:t>
            </a:r>
            <a:endParaRPr lang="en-US" sz="4800" b="1" dirty="0">
              <a:solidFill>
                <a:srgbClr val="FFFFFF"/>
              </a:solidFill>
              <a:latin typeface="Disket Mono Bold"/>
              <a:ea typeface="Disket Mono Bold"/>
              <a:cs typeface="Disket Mono Bold"/>
              <a:sym typeface="Disket Mono Bold"/>
            </a:endParaRPr>
          </a:p>
        </p:txBody>
      </p:sp>
      <p:sp>
        <p:nvSpPr>
          <p:cNvPr id="9" name="TextBox 9"/>
          <p:cNvSpPr txBox="1"/>
          <p:nvPr/>
        </p:nvSpPr>
        <p:spPr>
          <a:xfrm>
            <a:off x="845179" y="3695700"/>
            <a:ext cx="8513506" cy="6032421"/>
          </a:xfrm>
          <a:prstGeom prst="rect">
            <a:avLst/>
          </a:prstGeom>
        </p:spPr>
        <p:txBody>
          <a:bodyPr wrap="square" lIns="0" tIns="0" rIns="0" bIns="0" rtlCol="0" anchor="t">
            <a:spAutoFit/>
          </a:bodyPr>
          <a:lstStyle/>
          <a:p>
            <a:pPr marL="457200" indent="-457200">
              <a:buFont typeface="Wingdings" panose="05000000000000000000" pitchFamily="2" charset="2"/>
              <a:buChar char="Ø"/>
            </a:pPr>
            <a:r>
              <a:rPr lang="en-US" sz="2800" dirty="0">
                <a:solidFill>
                  <a:srgbClr val="FFFFFF"/>
                </a:solidFill>
                <a:latin typeface="Arimo"/>
                <a:ea typeface="Arimo"/>
                <a:cs typeface="Arimo"/>
                <a:sym typeface="Arimo"/>
              </a:rPr>
              <a:t>Gamification applies game design elements to non-game contexts like education.</a:t>
            </a:r>
          </a:p>
          <a:p>
            <a:r>
              <a:rPr lang="en-US" sz="2800" dirty="0">
                <a:solidFill>
                  <a:srgbClr val="FFFFFF"/>
                </a:solidFill>
                <a:latin typeface="Arimo"/>
                <a:ea typeface="Arimo"/>
                <a:cs typeface="Arimo"/>
                <a:sym typeface="Arimo"/>
              </a:rPr>
              <a:t> </a:t>
            </a:r>
          </a:p>
          <a:p>
            <a:pPr marL="457200" indent="-457200">
              <a:buFont typeface="Wingdings" panose="05000000000000000000" pitchFamily="2" charset="2"/>
              <a:buChar char="Ø"/>
            </a:pPr>
            <a:r>
              <a:rPr lang="en-US" sz="2800" dirty="0">
                <a:solidFill>
                  <a:srgbClr val="FFFFFF"/>
                </a:solidFill>
                <a:latin typeface="Arimo"/>
                <a:ea typeface="Arimo"/>
                <a:cs typeface="Arimo"/>
                <a:sym typeface="Arimo"/>
              </a:rPr>
              <a:t>Makes learning interactive and fun to boost motivation.</a:t>
            </a:r>
          </a:p>
          <a:p>
            <a:pPr marL="457200" indent="-457200">
              <a:buFont typeface="Wingdings" panose="05000000000000000000" pitchFamily="2" charset="2"/>
              <a:buChar char="Ø"/>
            </a:pPr>
            <a:endParaRPr lang="en-US" sz="2800" dirty="0">
              <a:solidFill>
                <a:srgbClr val="FFFFFF"/>
              </a:solidFill>
              <a:latin typeface="Arimo"/>
              <a:ea typeface="Arimo"/>
              <a:cs typeface="Arimo"/>
              <a:sym typeface="Arimo"/>
            </a:endParaRPr>
          </a:p>
          <a:p>
            <a:pPr marL="457200" indent="-457200">
              <a:buFont typeface="Wingdings" panose="05000000000000000000" pitchFamily="2" charset="2"/>
              <a:buChar char="Ø"/>
            </a:pPr>
            <a:r>
              <a:rPr lang="en-US" sz="2800" dirty="0">
                <a:solidFill>
                  <a:srgbClr val="FFFFFF"/>
                </a:solidFill>
                <a:latin typeface="Arimo"/>
                <a:ea typeface="Arimo"/>
                <a:cs typeface="Arimo"/>
                <a:sym typeface="Arimo"/>
              </a:rPr>
              <a:t>Core elements include: Quizzes for testing knowledge.</a:t>
            </a:r>
          </a:p>
          <a:p>
            <a:pPr marL="457200" indent="-457200">
              <a:buFont typeface="Wingdings" panose="05000000000000000000" pitchFamily="2" charset="2"/>
              <a:buChar char="Ø"/>
            </a:pPr>
            <a:endParaRPr lang="en-US" sz="2800" dirty="0">
              <a:solidFill>
                <a:srgbClr val="FFFFFF"/>
              </a:solidFill>
              <a:latin typeface="Arimo"/>
              <a:ea typeface="Arimo"/>
              <a:cs typeface="Arimo"/>
              <a:sym typeface="Arimo"/>
            </a:endParaRPr>
          </a:p>
          <a:p>
            <a:pPr marL="457200" indent="-457200">
              <a:buFont typeface="Wingdings" panose="05000000000000000000" pitchFamily="2" charset="2"/>
              <a:buChar char="Ø"/>
            </a:pPr>
            <a:r>
              <a:rPr lang="en-US" sz="2800" dirty="0">
                <a:solidFill>
                  <a:srgbClr val="FFFFFF"/>
                </a:solidFill>
                <a:latin typeface="Arimo"/>
                <a:ea typeface="Arimo"/>
                <a:cs typeface="Arimo"/>
                <a:sym typeface="Arimo"/>
              </a:rPr>
              <a:t>Rewards and badges for achievements Storytelling to create immersive narratives.</a:t>
            </a:r>
          </a:p>
          <a:p>
            <a:pPr marL="457200" indent="-457200">
              <a:buFont typeface="Wingdings" panose="05000000000000000000" pitchFamily="2" charset="2"/>
              <a:buChar char="Ø"/>
            </a:pPr>
            <a:endParaRPr lang="en-US" sz="2800" dirty="0">
              <a:solidFill>
                <a:srgbClr val="FFFFFF"/>
              </a:solidFill>
              <a:latin typeface="Arimo"/>
              <a:ea typeface="Arimo"/>
              <a:cs typeface="Arimo"/>
              <a:sym typeface="Arimo"/>
            </a:endParaRPr>
          </a:p>
          <a:p>
            <a:pPr marL="457200" indent="-457200">
              <a:buFont typeface="Wingdings" panose="05000000000000000000" pitchFamily="2" charset="2"/>
              <a:buChar char="Ø"/>
            </a:pPr>
            <a:r>
              <a:rPr lang="en-US" sz="2800" dirty="0">
                <a:solidFill>
                  <a:srgbClr val="FFFFFF"/>
                </a:solidFill>
                <a:latin typeface="Arimo"/>
                <a:ea typeface="Arimo"/>
                <a:cs typeface="Arimo"/>
                <a:sym typeface="Arimo"/>
              </a:rPr>
              <a:t> Levels and progress tracking for a sense of accomplishment.</a:t>
            </a:r>
          </a:p>
        </p:txBody>
      </p:sp>
      <p:sp>
        <p:nvSpPr>
          <p:cNvPr id="13" name="AutoShape 13"/>
          <p:cNvSpPr/>
          <p:nvPr/>
        </p:nvSpPr>
        <p:spPr>
          <a:xfrm>
            <a:off x="756447" y="1204809"/>
            <a:ext cx="16775106" cy="0"/>
          </a:xfrm>
          <a:prstGeom prst="line">
            <a:avLst/>
          </a:prstGeom>
          <a:ln w="19050" cap="flat">
            <a:solidFill>
              <a:srgbClr val="FFFFFF"/>
            </a:solidFill>
            <a:prstDash val="solid"/>
            <a:headEnd type="none" w="sm" len="sm"/>
            <a:tailEnd type="none" w="sm" len="sm"/>
          </a:ln>
        </p:spPr>
      </p:sp>
      <p:pic>
        <p:nvPicPr>
          <p:cNvPr id="18" name="Picture 17">
            <a:extLst>
              <a:ext uri="{FF2B5EF4-FFF2-40B4-BE49-F238E27FC236}">
                <a16:creationId xmlns:a16="http://schemas.microsoft.com/office/drawing/2014/main" id="{B3B908E5-F2F0-2400-C597-25C61216557D}"/>
              </a:ext>
            </a:extLst>
          </p:cNvPr>
          <p:cNvPicPr>
            <a:picLocks noChangeAspect="1"/>
          </p:cNvPicPr>
          <p:nvPr/>
        </p:nvPicPr>
        <p:blipFill>
          <a:blip r:embed="rId2"/>
          <a:stretch>
            <a:fillRect/>
          </a:stretch>
        </p:blipFill>
        <p:spPr>
          <a:xfrm>
            <a:off x="9515168" y="4533900"/>
            <a:ext cx="7962066" cy="387129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2F31">
                <a:alpha val="100000"/>
              </a:srgbClr>
            </a:gs>
            <a:gs pos="100000">
              <a:srgbClr val="00959A">
                <a:alpha val="100000"/>
              </a:srgbClr>
            </a:gs>
          </a:gsLst>
          <a:lin ang="2700000"/>
        </a:gradFill>
        <a:effectLst/>
      </p:bgPr>
    </p:bg>
    <p:spTree>
      <p:nvGrpSpPr>
        <p:cNvPr id="1" name=""/>
        <p:cNvGrpSpPr/>
        <p:nvPr/>
      </p:nvGrpSpPr>
      <p:grpSpPr>
        <a:xfrm>
          <a:off x="0" y="0"/>
          <a:ext cx="0" cy="0"/>
          <a:chOff x="0" y="0"/>
          <a:chExt cx="0" cy="0"/>
        </a:xfrm>
      </p:grpSpPr>
      <p:sp>
        <p:nvSpPr>
          <p:cNvPr id="2" name="AutoShape 2"/>
          <p:cNvSpPr/>
          <p:nvPr/>
        </p:nvSpPr>
        <p:spPr>
          <a:xfrm>
            <a:off x="756447" y="1204809"/>
            <a:ext cx="16775106" cy="0"/>
          </a:xfrm>
          <a:prstGeom prst="line">
            <a:avLst/>
          </a:prstGeom>
          <a:ln w="19050" cap="flat">
            <a:solidFill>
              <a:srgbClr val="FFFFFF"/>
            </a:solidFill>
            <a:prstDash val="solid"/>
            <a:headEnd type="none" w="sm" len="sm"/>
            <a:tailEnd type="none" w="sm" len="sm"/>
          </a:ln>
        </p:spPr>
      </p:sp>
      <p:sp>
        <p:nvSpPr>
          <p:cNvPr id="4" name="TextBox 4"/>
          <p:cNvSpPr txBox="1"/>
          <p:nvPr/>
        </p:nvSpPr>
        <p:spPr>
          <a:xfrm>
            <a:off x="1939676" y="2292184"/>
            <a:ext cx="12341011" cy="484363"/>
          </a:xfrm>
          <a:prstGeom prst="rect">
            <a:avLst/>
          </a:prstGeom>
        </p:spPr>
        <p:txBody>
          <a:bodyPr wrap="square" lIns="0" tIns="0" rIns="0" bIns="0" rtlCol="0" anchor="t">
            <a:spAutoFit/>
          </a:bodyPr>
          <a:lstStyle/>
          <a:p>
            <a:pPr algn="l">
              <a:lnSpc>
                <a:spcPts val="2864"/>
              </a:lnSpc>
            </a:pPr>
            <a:r>
              <a:rPr lang="en-US" sz="6600" b="1" dirty="0">
                <a:solidFill>
                  <a:srgbClr val="4AFFE9"/>
                </a:solidFill>
                <a:latin typeface="Arial Unicode Bold"/>
                <a:ea typeface="Arial Unicode Bold"/>
                <a:cs typeface="Arial Unicode Bold"/>
                <a:sym typeface="Arial Unicode Bold"/>
              </a:rPr>
              <a:t>FEATURES :</a:t>
            </a:r>
          </a:p>
        </p:txBody>
      </p:sp>
      <p:sp>
        <p:nvSpPr>
          <p:cNvPr id="6" name="TextBox 6"/>
          <p:cNvSpPr txBox="1"/>
          <p:nvPr/>
        </p:nvSpPr>
        <p:spPr>
          <a:xfrm>
            <a:off x="1901894" y="3148886"/>
            <a:ext cx="7432924" cy="6788974"/>
          </a:xfrm>
          <a:prstGeom prst="rect">
            <a:avLst/>
          </a:prstGeom>
        </p:spPr>
        <p:txBody>
          <a:bodyPr wrap="square" lIns="0" tIns="0" rIns="0" bIns="0" rtlCol="0" anchor="t">
            <a:spAutoFit/>
          </a:bodyPr>
          <a:lstStyle/>
          <a:p>
            <a:pPr>
              <a:lnSpc>
                <a:spcPts val="2313"/>
              </a:lnSpc>
            </a:pPr>
            <a:r>
              <a:rPr lang="en-US" sz="2600" dirty="0">
                <a:solidFill>
                  <a:srgbClr val="FFFFFF"/>
                </a:solidFill>
                <a:latin typeface="Arimo"/>
                <a:ea typeface="Arimo"/>
                <a:cs typeface="Arimo"/>
                <a:sym typeface="Arimo"/>
              </a:rPr>
              <a:t>🎮 Levels &amp; Rewards: Students progress through levels by completing quizzes and activities. Rewards like stars or badges encourage consistent learning.</a:t>
            </a:r>
          </a:p>
          <a:p>
            <a:pPr>
              <a:lnSpc>
                <a:spcPts val="2313"/>
              </a:lnSpc>
            </a:pPr>
            <a:endParaRPr lang="en-US" sz="2600" dirty="0">
              <a:solidFill>
                <a:srgbClr val="FFFFFF"/>
              </a:solidFill>
              <a:latin typeface="Arimo"/>
              <a:ea typeface="Arimo"/>
              <a:cs typeface="Arimo"/>
              <a:sym typeface="Arimo"/>
            </a:endParaRPr>
          </a:p>
          <a:p>
            <a:pPr>
              <a:lnSpc>
                <a:spcPts val="2313"/>
              </a:lnSpc>
            </a:pPr>
            <a:r>
              <a:rPr lang="en-US" sz="2600" dirty="0">
                <a:solidFill>
                  <a:srgbClr val="FFFFFF"/>
                </a:solidFill>
                <a:latin typeface="Arimo"/>
                <a:ea typeface="Arimo"/>
                <a:cs typeface="Arimo"/>
                <a:sym typeface="Arimo"/>
              </a:rPr>
              <a:t>🌐 Multi-language Support: Lessons available in regional languages such as Hindi, Tamil, Telugu, Kannada, Malayalam, and Bengali for better understanding.</a:t>
            </a:r>
          </a:p>
          <a:p>
            <a:pPr>
              <a:lnSpc>
                <a:spcPts val="2313"/>
              </a:lnSpc>
            </a:pPr>
            <a:endParaRPr lang="en-US" sz="2600" dirty="0">
              <a:solidFill>
                <a:srgbClr val="FFFFFF"/>
              </a:solidFill>
              <a:latin typeface="Arimo"/>
              <a:ea typeface="Arimo"/>
              <a:cs typeface="Arimo"/>
              <a:sym typeface="Arimo"/>
            </a:endParaRPr>
          </a:p>
          <a:p>
            <a:pPr>
              <a:lnSpc>
                <a:spcPts val="2313"/>
              </a:lnSpc>
            </a:pPr>
            <a:r>
              <a:rPr lang="en-US" sz="2600" dirty="0">
                <a:solidFill>
                  <a:srgbClr val="FFFFFF"/>
                </a:solidFill>
                <a:latin typeface="Arimo"/>
                <a:ea typeface="Arimo"/>
                <a:cs typeface="Arimo"/>
                <a:sym typeface="Arimo"/>
              </a:rPr>
              <a:t>📱 Offline Access: Works even without internet, ensuring usability in areas with poor connectivity.</a:t>
            </a:r>
          </a:p>
          <a:p>
            <a:pPr>
              <a:lnSpc>
                <a:spcPts val="2313"/>
              </a:lnSpc>
            </a:pPr>
            <a:endParaRPr lang="en-US" sz="2600" dirty="0">
              <a:solidFill>
                <a:srgbClr val="FFFFFF"/>
              </a:solidFill>
              <a:latin typeface="Arimo"/>
              <a:ea typeface="Arimo"/>
              <a:cs typeface="Arimo"/>
              <a:sym typeface="Arimo"/>
            </a:endParaRPr>
          </a:p>
          <a:p>
            <a:pPr>
              <a:lnSpc>
                <a:spcPts val="2313"/>
              </a:lnSpc>
            </a:pPr>
            <a:r>
              <a:rPr lang="en-US" sz="2600" dirty="0">
                <a:solidFill>
                  <a:srgbClr val="FFFFFF"/>
                </a:solidFill>
                <a:latin typeface="Arimo"/>
                <a:ea typeface="Arimo"/>
                <a:cs typeface="Arimo"/>
                <a:sym typeface="Arimo"/>
              </a:rPr>
              <a:t>📚 Curriculum-Based Content: Covers subjects like </a:t>
            </a:r>
            <a:r>
              <a:rPr lang="en-US" sz="2600" dirty="0" err="1">
                <a:solidFill>
                  <a:srgbClr val="FFFFFF"/>
                </a:solidFill>
                <a:latin typeface="Arimo"/>
                <a:ea typeface="Arimo"/>
                <a:cs typeface="Arimo"/>
                <a:sym typeface="Arimo"/>
              </a:rPr>
              <a:t>Maths</a:t>
            </a:r>
            <a:r>
              <a:rPr lang="en-US" sz="2600" dirty="0">
                <a:solidFill>
                  <a:srgbClr val="FFFFFF"/>
                </a:solidFill>
                <a:latin typeface="Arimo"/>
                <a:ea typeface="Arimo"/>
                <a:cs typeface="Arimo"/>
                <a:sym typeface="Arimo"/>
              </a:rPr>
              <a:t> , Science, and Languages from classes 1 to 10.</a:t>
            </a:r>
          </a:p>
          <a:p>
            <a:pPr>
              <a:lnSpc>
                <a:spcPts val="2313"/>
              </a:lnSpc>
            </a:pPr>
            <a:endParaRPr lang="en-US" sz="2600" dirty="0">
              <a:solidFill>
                <a:srgbClr val="FFFFFF"/>
              </a:solidFill>
              <a:latin typeface="Arimo"/>
              <a:ea typeface="Arimo"/>
              <a:cs typeface="Arimo"/>
              <a:sym typeface="Arimo"/>
            </a:endParaRPr>
          </a:p>
          <a:p>
            <a:pPr>
              <a:lnSpc>
                <a:spcPts val="2313"/>
              </a:lnSpc>
            </a:pPr>
            <a:r>
              <a:rPr lang="en-US" sz="2600" dirty="0">
                <a:solidFill>
                  <a:srgbClr val="FFFFFF"/>
                </a:solidFill>
                <a:latin typeface="Arimo"/>
                <a:ea typeface="Arimo"/>
                <a:cs typeface="Arimo"/>
                <a:sym typeface="Arimo"/>
              </a:rPr>
              <a:t>🧩 Interactive Quizzes &amp; Stories: Uses storytelling, puzzles, and visual learning to simplify complex topics.</a:t>
            </a:r>
          </a:p>
          <a:p>
            <a:pPr>
              <a:lnSpc>
                <a:spcPts val="2313"/>
              </a:lnSpc>
            </a:pPr>
            <a:endParaRPr lang="en-US" sz="2600" dirty="0">
              <a:solidFill>
                <a:srgbClr val="FFFFFF"/>
              </a:solidFill>
              <a:latin typeface="Arimo"/>
              <a:ea typeface="Arimo"/>
              <a:cs typeface="Arimo"/>
              <a:sym typeface="Arimo"/>
            </a:endParaRPr>
          </a:p>
          <a:p>
            <a:pPr>
              <a:lnSpc>
                <a:spcPts val="2313"/>
              </a:lnSpc>
            </a:pPr>
            <a:r>
              <a:rPr lang="en-US" sz="2600" dirty="0">
                <a:solidFill>
                  <a:srgbClr val="FFFFFF"/>
                </a:solidFill>
                <a:latin typeface="Arimo"/>
                <a:ea typeface="Arimo"/>
                <a:cs typeface="Arimo"/>
                <a:sym typeface="Arimo"/>
              </a:rPr>
              <a:t>👩‍🏫 Teacher Dashboard: Allows teachers to track student progress and performance.</a:t>
            </a:r>
          </a:p>
        </p:txBody>
      </p:sp>
      <p:pic>
        <p:nvPicPr>
          <p:cNvPr id="25" name="Picture 24">
            <a:extLst>
              <a:ext uri="{FF2B5EF4-FFF2-40B4-BE49-F238E27FC236}">
                <a16:creationId xmlns:a16="http://schemas.microsoft.com/office/drawing/2014/main" id="{1484291A-CC12-E7DB-034A-EBF9F45E4033}"/>
              </a:ext>
            </a:extLst>
          </p:cNvPr>
          <p:cNvPicPr>
            <a:picLocks noChangeAspect="1"/>
          </p:cNvPicPr>
          <p:nvPr/>
        </p:nvPicPr>
        <p:blipFill>
          <a:blip r:embed="rId2"/>
          <a:stretch>
            <a:fillRect/>
          </a:stretch>
        </p:blipFill>
        <p:spPr>
          <a:xfrm>
            <a:off x="10232446" y="3186986"/>
            <a:ext cx="6175783" cy="487112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2F31">
                <a:alpha val="100000"/>
              </a:srgbClr>
            </a:gs>
            <a:gs pos="100000">
              <a:srgbClr val="00959A">
                <a:alpha val="100000"/>
              </a:srgbClr>
            </a:gs>
          </a:gsLst>
          <a:lin ang="2700000"/>
        </a:gradFill>
        <a:effectLst/>
      </p:bgPr>
    </p:bg>
    <p:spTree>
      <p:nvGrpSpPr>
        <p:cNvPr id="1" name=""/>
        <p:cNvGrpSpPr/>
        <p:nvPr/>
      </p:nvGrpSpPr>
      <p:grpSpPr>
        <a:xfrm>
          <a:off x="0" y="0"/>
          <a:ext cx="0" cy="0"/>
          <a:chOff x="0" y="0"/>
          <a:chExt cx="0" cy="0"/>
        </a:xfrm>
      </p:grpSpPr>
      <p:sp>
        <p:nvSpPr>
          <p:cNvPr id="6" name="TextBox 6"/>
          <p:cNvSpPr txBox="1"/>
          <p:nvPr/>
        </p:nvSpPr>
        <p:spPr>
          <a:xfrm>
            <a:off x="1028700" y="2347048"/>
            <a:ext cx="10296859" cy="796628"/>
          </a:xfrm>
          <a:prstGeom prst="rect">
            <a:avLst/>
          </a:prstGeom>
        </p:spPr>
        <p:txBody>
          <a:bodyPr lIns="0" tIns="0" rIns="0" bIns="0" rtlCol="0" anchor="t">
            <a:spAutoFit/>
          </a:bodyPr>
          <a:lstStyle/>
          <a:p>
            <a:pPr algn="l">
              <a:lnSpc>
                <a:spcPts val="6453"/>
              </a:lnSpc>
            </a:pPr>
            <a:r>
              <a:rPr lang="en-US" sz="5188" b="1" dirty="0">
                <a:solidFill>
                  <a:srgbClr val="4AFFE9"/>
                </a:solidFill>
                <a:latin typeface="Disket Mono Bold"/>
                <a:ea typeface="Disket Mono Bold"/>
                <a:cs typeface="Disket Mono Bold"/>
                <a:sym typeface="Disket Mono Bold"/>
              </a:rPr>
              <a:t>IMPLEMENTATION</a:t>
            </a:r>
            <a:r>
              <a:rPr lang="en-US" sz="5188" b="1" dirty="0">
                <a:solidFill>
                  <a:srgbClr val="FFFFFF"/>
                </a:solidFill>
                <a:latin typeface="Disket Mono Bold"/>
                <a:ea typeface="Disket Mono Bold"/>
                <a:cs typeface="Disket Mono Bold"/>
                <a:sym typeface="Disket Mono Bold"/>
              </a:rPr>
              <a:t>:</a:t>
            </a:r>
          </a:p>
        </p:txBody>
      </p:sp>
      <p:sp>
        <p:nvSpPr>
          <p:cNvPr id="13" name="AutoShape 13"/>
          <p:cNvSpPr/>
          <p:nvPr/>
        </p:nvSpPr>
        <p:spPr>
          <a:xfrm>
            <a:off x="756447" y="1204809"/>
            <a:ext cx="16775106" cy="0"/>
          </a:xfrm>
          <a:prstGeom prst="line">
            <a:avLst/>
          </a:prstGeom>
          <a:ln w="19050" cap="flat">
            <a:solidFill>
              <a:srgbClr val="FFFFFF"/>
            </a:solidFill>
            <a:prstDash val="solid"/>
            <a:headEnd type="none" w="sm" len="sm"/>
            <a:tailEnd type="none" w="sm" len="sm"/>
          </a:ln>
        </p:spPr>
      </p:sp>
      <p:sp>
        <p:nvSpPr>
          <p:cNvPr id="17" name="TextBox 16">
            <a:extLst>
              <a:ext uri="{FF2B5EF4-FFF2-40B4-BE49-F238E27FC236}">
                <a16:creationId xmlns:a16="http://schemas.microsoft.com/office/drawing/2014/main" id="{64412FD8-B0C5-2319-CF89-592D8B03A3B3}"/>
              </a:ext>
            </a:extLst>
          </p:cNvPr>
          <p:cNvSpPr txBox="1"/>
          <p:nvPr/>
        </p:nvSpPr>
        <p:spPr>
          <a:xfrm>
            <a:off x="1028700" y="3623286"/>
            <a:ext cx="9144000" cy="4401205"/>
          </a:xfrm>
          <a:prstGeom prst="rect">
            <a:avLst/>
          </a:prstGeom>
          <a:noFill/>
        </p:spPr>
        <p:txBody>
          <a:bodyPr wrap="square">
            <a:spAutoFit/>
          </a:bodyPr>
          <a:lstStyle/>
          <a:p>
            <a:pPr marL="457200" indent="-457200">
              <a:buFont typeface="Wingdings" panose="05000000000000000000" pitchFamily="2" charset="2"/>
              <a:buChar char="v"/>
            </a:pPr>
            <a:r>
              <a:rPr lang="en-IN" sz="2800" dirty="0">
                <a:solidFill>
                  <a:schemeClr val="bg1"/>
                </a:solidFill>
              </a:rPr>
              <a:t>Develop using cross-platform tools like Flutter for Android/iOS compatibility </a:t>
            </a:r>
          </a:p>
          <a:p>
            <a:pPr marL="457200" indent="-457200">
              <a:buFont typeface="Wingdings" panose="05000000000000000000" pitchFamily="2" charset="2"/>
              <a:buChar char="v"/>
            </a:pPr>
            <a:r>
              <a:rPr lang="en-IN" sz="2800" dirty="0">
                <a:solidFill>
                  <a:schemeClr val="bg1"/>
                </a:solidFill>
              </a:rPr>
              <a:t>Content creation: Partner with educators for localized, story-driven modules</a:t>
            </a:r>
          </a:p>
          <a:p>
            <a:pPr marL="457200" indent="-457200">
              <a:buFont typeface="Wingdings" panose="05000000000000000000" pitchFamily="2" charset="2"/>
              <a:buChar char="v"/>
            </a:pPr>
            <a:r>
              <a:rPr lang="en-IN" sz="2800" dirty="0">
                <a:solidFill>
                  <a:schemeClr val="bg1"/>
                </a:solidFill>
              </a:rPr>
              <a:t> Distribution: Pre-load on affordable tablets or via community hubs.</a:t>
            </a:r>
          </a:p>
          <a:p>
            <a:pPr marL="457200" indent="-457200">
              <a:buFont typeface="Wingdings" panose="05000000000000000000" pitchFamily="2" charset="2"/>
              <a:buChar char="v"/>
            </a:pPr>
            <a:r>
              <a:rPr lang="en-IN" sz="2800" dirty="0">
                <a:solidFill>
                  <a:schemeClr val="bg1"/>
                </a:solidFill>
              </a:rPr>
              <a:t>Examples: Similar to apps like Duolingo but offline-focused, or custom builds for rural programs</a:t>
            </a:r>
          </a:p>
          <a:p>
            <a:pPr marL="457200" indent="-457200">
              <a:buFont typeface="Wingdings" panose="05000000000000000000" pitchFamily="2" charset="2"/>
              <a:buChar char="v"/>
            </a:pPr>
            <a:r>
              <a:rPr lang="en-IN" sz="2800" dirty="0">
                <a:solidFill>
                  <a:schemeClr val="bg1"/>
                </a:solidFill>
              </a:rPr>
              <a:t>Monitoring: Built-in analytics for teachers to track </a:t>
            </a:r>
          </a:p>
          <a:p>
            <a:r>
              <a:rPr lang="en-IN" sz="2800" dirty="0">
                <a:solidFill>
                  <a:schemeClr val="bg1"/>
                </a:solidFill>
              </a:rPr>
              <a:t>      progress</a:t>
            </a:r>
          </a:p>
        </p:txBody>
      </p:sp>
      <p:pic>
        <p:nvPicPr>
          <p:cNvPr id="19" name="Picture 18">
            <a:extLst>
              <a:ext uri="{FF2B5EF4-FFF2-40B4-BE49-F238E27FC236}">
                <a16:creationId xmlns:a16="http://schemas.microsoft.com/office/drawing/2014/main" id="{FF0A5FFC-548B-8646-D0D4-50C202437060}"/>
              </a:ext>
            </a:extLst>
          </p:cNvPr>
          <p:cNvPicPr>
            <a:picLocks noChangeAspect="1"/>
          </p:cNvPicPr>
          <p:nvPr/>
        </p:nvPicPr>
        <p:blipFill>
          <a:blip r:embed="rId2"/>
          <a:stretch>
            <a:fillRect/>
          </a:stretch>
        </p:blipFill>
        <p:spPr>
          <a:xfrm>
            <a:off x="9448800" y="3143676"/>
            <a:ext cx="8704292" cy="440120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difference between gamified learning and e-learning&#10;&#10;AI-generated content may be incorrect.">
            <a:extLst>
              <a:ext uri="{FF2B5EF4-FFF2-40B4-BE49-F238E27FC236}">
                <a16:creationId xmlns:a16="http://schemas.microsoft.com/office/drawing/2014/main" id="{4CFC6F48-D5DC-C262-8980-12E654FF7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873323"/>
            <a:ext cx="13716000" cy="85403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1284848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1DF713-82DF-14D8-1425-FF9C8E3EFED2}"/>
              </a:ext>
            </a:extLst>
          </p:cNvPr>
          <p:cNvPicPr>
            <a:picLocks noChangeAspect="1"/>
          </p:cNvPicPr>
          <p:nvPr/>
        </p:nvPicPr>
        <p:blipFill>
          <a:blip r:embed="rId2"/>
          <a:stretch>
            <a:fillRect/>
          </a:stretch>
        </p:blipFill>
        <p:spPr>
          <a:xfrm>
            <a:off x="3048000" y="833437"/>
            <a:ext cx="12192000" cy="8620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88080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2F31">
                <a:alpha val="100000"/>
              </a:srgbClr>
            </a:gs>
            <a:gs pos="100000">
              <a:srgbClr val="00959A">
                <a:alpha val="100000"/>
              </a:srgbClr>
            </a:gs>
          </a:gsLst>
          <a:lin ang="2700000"/>
        </a:gradFill>
        <a:effectLst/>
      </p:bgPr>
    </p:bg>
    <p:spTree>
      <p:nvGrpSpPr>
        <p:cNvPr id="1" name=""/>
        <p:cNvGrpSpPr/>
        <p:nvPr/>
      </p:nvGrpSpPr>
      <p:grpSpPr>
        <a:xfrm>
          <a:off x="0" y="0"/>
          <a:ext cx="0" cy="0"/>
          <a:chOff x="0" y="0"/>
          <a:chExt cx="0" cy="0"/>
        </a:xfrm>
      </p:grpSpPr>
      <p:sp>
        <p:nvSpPr>
          <p:cNvPr id="2" name="AutoShape 2"/>
          <p:cNvSpPr/>
          <p:nvPr/>
        </p:nvSpPr>
        <p:spPr>
          <a:xfrm>
            <a:off x="756447" y="1204809"/>
            <a:ext cx="16775106" cy="0"/>
          </a:xfrm>
          <a:prstGeom prst="line">
            <a:avLst/>
          </a:prstGeom>
          <a:ln w="19050" cap="flat">
            <a:solidFill>
              <a:srgbClr val="FFFFFF"/>
            </a:solidFill>
            <a:prstDash val="solid"/>
            <a:headEnd type="none" w="sm" len="sm"/>
            <a:tailEnd type="none" w="sm" len="sm"/>
          </a:ln>
        </p:spPr>
      </p:sp>
      <p:sp>
        <p:nvSpPr>
          <p:cNvPr id="3" name="TextBox 3"/>
          <p:cNvSpPr txBox="1"/>
          <p:nvPr/>
        </p:nvSpPr>
        <p:spPr>
          <a:xfrm>
            <a:off x="1524001" y="3427595"/>
            <a:ext cx="8686800" cy="6093976"/>
          </a:xfrm>
          <a:prstGeom prst="rect">
            <a:avLst/>
          </a:prstGeom>
        </p:spPr>
        <p:txBody>
          <a:bodyPr wrap="square" lIns="0" tIns="0" rIns="0" bIns="0" rtlCol="0" anchor="t">
            <a:spAutoFit/>
          </a:bodyPr>
          <a:lstStyle/>
          <a:p>
            <a:r>
              <a:rPr lang="en-US" b="1" dirty="0">
                <a:solidFill>
                  <a:srgbClr val="FFFFFF"/>
                </a:solidFill>
                <a:latin typeface="Disket Mono Bold"/>
                <a:ea typeface="Disket Mono Bold"/>
                <a:cs typeface="Disket Mono Bold"/>
                <a:sym typeface="Disket Mono Bold"/>
              </a:rPr>
              <a:t>  </a:t>
            </a:r>
            <a:r>
              <a:rPr lang="en-US" b="1" dirty="0">
                <a:solidFill>
                  <a:schemeClr val="accent5"/>
                </a:solidFill>
                <a:latin typeface="Disket Mono Bold"/>
                <a:ea typeface="Disket Mono Bold"/>
                <a:cs typeface="Disket Mono Bold"/>
                <a:sym typeface="Disket Mono Bold"/>
              </a:rPr>
              <a:t>IN FUTURE HOW AI WILL IMPACT THIS PLATFORM:                                                                                                                                                                                                                                            </a:t>
            </a:r>
            <a:r>
              <a:rPr lang="en-US" b="1" dirty="0">
                <a:solidFill>
                  <a:srgbClr val="FFFFFF"/>
                </a:solidFill>
                <a:latin typeface="Disket Mono Bold"/>
                <a:ea typeface="Disket Mono Bold"/>
                <a:cs typeface="Disket Mono Bold"/>
                <a:sym typeface="Disket Mono Bold"/>
              </a:rPr>
              <a:t>1) It automatically adjusts the difficulty level. If a student finds the topic easy AI promotes difficult questions, if difficult it promotes easy to moderate questions.                                                                                                                                                                                                                                                 2) It finds the mistakes rapidly and gives the correct solution which reduces frustration of students when they are stuck.                                                                   3) AI can suggest relevant topics, exercises and quizzes on what the student is studying.                                                                                                                       4) It also predicts where they might struggle in future. HOW QUANTUM TECHNOLOGY WORKS   </a:t>
            </a:r>
          </a:p>
          <a:p>
            <a:endParaRPr lang="en-US" b="1" dirty="0">
              <a:solidFill>
                <a:srgbClr val="FFFFFF"/>
              </a:solidFill>
              <a:latin typeface="Disket Mono Bold"/>
              <a:ea typeface="Disket Mono Bold"/>
              <a:cs typeface="Disket Mono Bold"/>
              <a:sym typeface="Disket Mono Bold"/>
            </a:endParaRPr>
          </a:p>
          <a:p>
            <a:r>
              <a:rPr lang="en-US" b="1" dirty="0">
                <a:solidFill>
                  <a:srgbClr val="FFFFFF"/>
                </a:solidFill>
                <a:latin typeface="Disket Mono Bold"/>
                <a:ea typeface="Disket Mono Bold"/>
                <a:cs typeface="Disket Mono Bold"/>
                <a:sym typeface="Disket Mono Bold"/>
              </a:rPr>
              <a:t>   </a:t>
            </a:r>
            <a:r>
              <a:rPr lang="en-US" b="1" dirty="0">
                <a:solidFill>
                  <a:schemeClr val="accent5"/>
                </a:solidFill>
                <a:latin typeface="Disket Mono Bold"/>
                <a:ea typeface="Disket Mono Bold"/>
                <a:cs typeface="Disket Mono Bold"/>
                <a:sym typeface="Disket Mono Bold"/>
              </a:rPr>
              <a:t>IN FUTURE HOW WE CAN USE QUANTUM IN THIS PLATFORM</a:t>
            </a:r>
            <a:r>
              <a:rPr lang="en-US" b="1" dirty="0">
                <a:solidFill>
                  <a:srgbClr val="FFFFFF"/>
                </a:solidFill>
                <a:latin typeface="Disket Mono Bold"/>
                <a:ea typeface="Disket Mono Bold"/>
                <a:cs typeface="Disket Mono Bold"/>
                <a:sym typeface="Disket Mono Bold"/>
              </a:rPr>
              <a:t>:                                                                                                                                                                                       1) It works on cubits instead of bits. So, it works even more faster.                                                                                                                                                                                        2) So multiple solutions can be analyzed at a time.                                                                                                                                                                                 3) Because of superposition and entanglement, it performs many calculations at a time.                                                                                                                 4) Can run complex activities without slowing down the app, even if many students use the app simultaneously.                                                                                5) High accuracy.</a:t>
            </a:r>
          </a:p>
        </p:txBody>
      </p:sp>
      <p:sp>
        <p:nvSpPr>
          <p:cNvPr id="4" name="TextBox 4"/>
          <p:cNvSpPr txBox="1"/>
          <p:nvPr/>
        </p:nvSpPr>
        <p:spPr>
          <a:xfrm>
            <a:off x="1600200" y="2461896"/>
            <a:ext cx="9677400" cy="465705"/>
          </a:xfrm>
          <a:prstGeom prst="rect">
            <a:avLst/>
          </a:prstGeom>
        </p:spPr>
        <p:txBody>
          <a:bodyPr wrap="square" lIns="0" tIns="0" rIns="0" bIns="0" rtlCol="0" anchor="t">
            <a:spAutoFit/>
          </a:bodyPr>
          <a:lstStyle/>
          <a:p>
            <a:pPr algn="l">
              <a:lnSpc>
                <a:spcPts val="2864"/>
              </a:lnSpc>
            </a:pPr>
            <a:r>
              <a:rPr lang="en-US" sz="6000" b="1" dirty="0">
                <a:solidFill>
                  <a:srgbClr val="4AFFE9"/>
                </a:solidFill>
                <a:latin typeface="Arial Unicode Bold"/>
                <a:ea typeface="Arial Unicode Bold"/>
                <a:cs typeface="Arial Unicode Bold"/>
                <a:sym typeface="Arial Unicode Bold"/>
              </a:rPr>
              <a:t>IN FUTURE:</a:t>
            </a:r>
          </a:p>
        </p:txBody>
      </p:sp>
      <p:pic>
        <p:nvPicPr>
          <p:cNvPr id="24" name="Picture 2" descr="AI-Driven Gamified and Non-Gamified Platforms in EFL Listening: Comparative  Effects of Duolingo and Replika on Comprehension, Engagement, and  Motivation | Research Communities by Springer Nature">
            <a:extLst>
              <a:ext uri="{FF2B5EF4-FFF2-40B4-BE49-F238E27FC236}">
                <a16:creationId xmlns:a16="http://schemas.microsoft.com/office/drawing/2014/main" id="{A8114AFB-ADE4-4F6F-947B-58F113F2D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0" y="1711221"/>
            <a:ext cx="7772400" cy="7772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002F31">
                <a:alpha val="100000"/>
              </a:srgbClr>
            </a:gs>
            <a:gs pos="100000">
              <a:srgbClr val="00959A">
                <a:alpha val="100000"/>
              </a:srgbClr>
            </a:gs>
          </a:gsLst>
          <a:lin ang="2700000"/>
        </a:gradFill>
        <a:effectLst/>
      </p:bgPr>
    </p:bg>
    <p:spTree>
      <p:nvGrpSpPr>
        <p:cNvPr id="1" name=""/>
        <p:cNvGrpSpPr/>
        <p:nvPr/>
      </p:nvGrpSpPr>
      <p:grpSpPr>
        <a:xfrm>
          <a:off x="0" y="0"/>
          <a:ext cx="0" cy="0"/>
          <a:chOff x="0" y="0"/>
          <a:chExt cx="0" cy="0"/>
        </a:xfrm>
      </p:grpSpPr>
      <p:sp>
        <p:nvSpPr>
          <p:cNvPr id="6" name="TextBox 6"/>
          <p:cNvSpPr txBox="1"/>
          <p:nvPr/>
        </p:nvSpPr>
        <p:spPr>
          <a:xfrm>
            <a:off x="1028700" y="2347048"/>
            <a:ext cx="10924119" cy="796628"/>
          </a:xfrm>
          <a:prstGeom prst="rect">
            <a:avLst/>
          </a:prstGeom>
        </p:spPr>
        <p:txBody>
          <a:bodyPr lIns="0" tIns="0" rIns="0" bIns="0" rtlCol="0" anchor="t">
            <a:spAutoFit/>
          </a:bodyPr>
          <a:lstStyle/>
          <a:p>
            <a:pPr algn="l">
              <a:lnSpc>
                <a:spcPts val="6453"/>
              </a:lnSpc>
            </a:pPr>
            <a:r>
              <a:rPr lang="en-US" sz="5188" b="1" dirty="0">
                <a:solidFill>
                  <a:schemeClr val="accent5"/>
                </a:solidFill>
                <a:latin typeface="Disket Mono Bold"/>
                <a:ea typeface="Disket Mono Bold"/>
                <a:cs typeface="Disket Mono Bold"/>
                <a:sym typeface="Disket Mono Bold"/>
              </a:rPr>
              <a:t>CONCLUSION :</a:t>
            </a:r>
          </a:p>
        </p:txBody>
      </p:sp>
      <p:sp>
        <p:nvSpPr>
          <p:cNvPr id="12" name="TextBox 12"/>
          <p:cNvSpPr txBox="1"/>
          <p:nvPr/>
        </p:nvSpPr>
        <p:spPr>
          <a:xfrm>
            <a:off x="1295400" y="3619500"/>
            <a:ext cx="6553200" cy="4129336"/>
          </a:xfrm>
          <a:prstGeom prst="rect">
            <a:avLst/>
          </a:prstGeom>
        </p:spPr>
        <p:txBody>
          <a:bodyPr wrap="square" lIns="0" tIns="0" rIns="0" bIns="0" rtlCol="0" anchor="t">
            <a:spAutoFit/>
          </a:bodyPr>
          <a:lstStyle/>
          <a:p>
            <a:pPr marL="342900" indent="-342900">
              <a:lnSpc>
                <a:spcPts val="2313"/>
              </a:lnSpc>
              <a:buFont typeface="Wingdings" panose="05000000000000000000" pitchFamily="2" charset="2"/>
              <a:buChar char="Ø"/>
            </a:pPr>
            <a:r>
              <a:rPr lang="en-US" sz="2400" dirty="0">
                <a:solidFill>
                  <a:srgbClr val="FFFFFF"/>
                </a:solidFill>
                <a:latin typeface="Arimo"/>
                <a:ea typeface="Arimo"/>
                <a:cs typeface="Arimo"/>
                <a:sym typeface="Arimo"/>
              </a:rPr>
              <a:t>Gamified platforms can transform rural education by making it engaging and accessible.</a:t>
            </a:r>
          </a:p>
          <a:p>
            <a:pPr marL="342900" indent="-342900">
              <a:lnSpc>
                <a:spcPts val="2313"/>
              </a:lnSpc>
              <a:buFont typeface="Wingdings" panose="05000000000000000000" pitchFamily="2" charset="2"/>
              <a:buChar char="Ø"/>
            </a:pPr>
            <a:endParaRPr lang="en-US" sz="2400" dirty="0">
              <a:solidFill>
                <a:srgbClr val="FFFFFF"/>
              </a:solidFill>
              <a:latin typeface="Arimo"/>
              <a:ea typeface="Arimo"/>
              <a:cs typeface="Arimo"/>
              <a:sym typeface="Arimo"/>
            </a:endParaRPr>
          </a:p>
          <a:p>
            <a:pPr marL="342900" indent="-342900">
              <a:lnSpc>
                <a:spcPts val="2313"/>
              </a:lnSpc>
              <a:buFont typeface="Wingdings" panose="05000000000000000000" pitchFamily="2" charset="2"/>
              <a:buChar char="Ø"/>
            </a:pPr>
            <a:r>
              <a:rPr lang="en-US" sz="2400" dirty="0">
                <a:solidFill>
                  <a:srgbClr val="FFFFFF"/>
                </a:solidFill>
                <a:latin typeface="Arimo"/>
                <a:ea typeface="Arimo"/>
                <a:cs typeface="Arimo"/>
                <a:sym typeface="Arimo"/>
              </a:rPr>
              <a:t>Key to success: Offline capabilities, multilingual support, and fun elements like quizzes and rewards.</a:t>
            </a:r>
          </a:p>
          <a:p>
            <a:pPr marL="342900" indent="-342900">
              <a:lnSpc>
                <a:spcPts val="2313"/>
              </a:lnSpc>
              <a:buFont typeface="Wingdings" panose="05000000000000000000" pitchFamily="2" charset="2"/>
              <a:buChar char="Ø"/>
            </a:pPr>
            <a:endParaRPr lang="en-US" sz="2400" dirty="0">
              <a:solidFill>
                <a:srgbClr val="FFFFFF"/>
              </a:solidFill>
              <a:latin typeface="Arimo"/>
              <a:ea typeface="Arimo"/>
              <a:cs typeface="Arimo"/>
              <a:sym typeface="Arimo"/>
            </a:endParaRPr>
          </a:p>
          <a:p>
            <a:pPr marL="342900" indent="-342900">
              <a:lnSpc>
                <a:spcPts val="2313"/>
              </a:lnSpc>
              <a:buFont typeface="Wingdings" panose="05000000000000000000" pitchFamily="2" charset="2"/>
              <a:buChar char="Ø"/>
            </a:pPr>
            <a:r>
              <a:rPr lang="en-US" sz="2400" dirty="0">
                <a:solidFill>
                  <a:srgbClr val="FFFFFF"/>
                </a:solidFill>
                <a:latin typeface="Arimo"/>
                <a:ea typeface="Arimo"/>
                <a:cs typeface="Arimo"/>
                <a:sym typeface="Arimo"/>
              </a:rPr>
              <a:t>Call to action: Invest in and deploy such solutions to bridge the urban-rural education gap.</a:t>
            </a:r>
          </a:p>
          <a:p>
            <a:pPr marL="342900" indent="-342900">
              <a:lnSpc>
                <a:spcPts val="2313"/>
              </a:lnSpc>
              <a:buFont typeface="Wingdings" panose="05000000000000000000" pitchFamily="2" charset="2"/>
              <a:buChar char="Ø"/>
            </a:pPr>
            <a:endParaRPr lang="en-US" sz="2400" dirty="0">
              <a:solidFill>
                <a:srgbClr val="FFFFFF"/>
              </a:solidFill>
              <a:latin typeface="Arimo"/>
              <a:ea typeface="Arimo"/>
              <a:cs typeface="Arimo"/>
              <a:sym typeface="Arimo"/>
            </a:endParaRPr>
          </a:p>
          <a:p>
            <a:pPr marL="342900" indent="-342900">
              <a:lnSpc>
                <a:spcPts val="2313"/>
              </a:lnSpc>
              <a:buFont typeface="Wingdings" panose="05000000000000000000" pitchFamily="2" charset="2"/>
              <a:buChar char="Ø"/>
            </a:pPr>
            <a:r>
              <a:rPr lang="en-US" sz="2400" dirty="0">
                <a:solidFill>
                  <a:srgbClr val="FFFFFF"/>
                </a:solidFill>
                <a:latin typeface="Arimo"/>
                <a:ea typeface="Arimo"/>
                <a:cs typeface="Arimo"/>
                <a:sym typeface="Arimo"/>
              </a:rPr>
              <a:t>Future potential: Integrate AI for adaptive learning while keeping it lightweight</a:t>
            </a:r>
          </a:p>
        </p:txBody>
      </p:sp>
      <p:sp>
        <p:nvSpPr>
          <p:cNvPr id="13" name="AutoShape 13"/>
          <p:cNvSpPr/>
          <p:nvPr/>
        </p:nvSpPr>
        <p:spPr>
          <a:xfrm>
            <a:off x="756447" y="1204809"/>
            <a:ext cx="16775106" cy="0"/>
          </a:xfrm>
          <a:prstGeom prst="line">
            <a:avLst/>
          </a:prstGeom>
          <a:ln w="19050" cap="flat">
            <a:solidFill>
              <a:srgbClr val="FFFFFF"/>
            </a:solidFill>
            <a:prstDash val="solid"/>
            <a:headEnd type="none" w="sm" len="sm"/>
            <a:tailEnd type="none" w="sm" len="sm"/>
          </a:ln>
        </p:spPr>
      </p:sp>
      <p:pic>
        <p:nvPicPr>
          <p:cNvPr id="18" name="Picture 17">
            <a:extLst>
              <a:ext uri="{FF2B5EF4-FFF2-40B4-BE49-F238E27FC236}">
                <a16:creationId xmlns:a16="http://schemas.microsoft.com/office/drawing/2014/main" id="{191241E8-8111-68D0-1314-EC9C1F1B7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2347048"/>
            <a:ext cx="9448800" cy="6195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578</Words>
  <Application>Microsoft Office PowerPoint</Application>
  <PresentationFormat>Custom</PresentationFormat>
  <Paragraphs>52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Wingdings</vt:lpstr>
      <vt:lpstr>Arial Unicode Bold</vt:lpstr>
      <vt:lpstr>Arial</vt:lpstr>
      <vt:lpstr>Arimo</vt:lpstr>
      <vt:lpstr>Disket Mono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Green and Turquoise Modern Technology in Education Presentation</dc:title>
  <cp:lastModifiedBy>Pankaj Kumar Mistry</cp:lastModifiedBy>
  <cp:revision>1</cp:revision>
  <dcterms:created xsi:type="dcterms:W3CDTF">2006-08-16T00:00:00Z</dcterms:created>
  <dcterms:modified xsi:type="dcterms:W3CDTF">2025-10-18T12:46:50Z</dcterms:modified>
  <dc:identifier>DAG2HxHeRtc</dc:identifier>
</cp:coreProperties>
</file>